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03" autoAdjust="0"/>
    <p:restoredTop sz="94660"/>
  </p:normalViewPr>
  <p:slideViewPr>
    <p:cSldViewPr>
      <p:cViewPr>
        <p:scale>
          <a:sx n="33" d="100"/>
          <a:sy n="33" d="100"/>
        </p:scale>
        <p:origin x="432" y="2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19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7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8" y="1730223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3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54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4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4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61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2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1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6" y="1720216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6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0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5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AFAA-7F4C-4D05-BC89-289786B3945C}" type="datetimeFigureOut">
              <a:rPr lang="pt-BR" smtClean="0"/>
              <a:pPr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5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A9B2-724D-481A-AE1A-4242FE1961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60265" y="5040859"/>
            <a:ext cx="31661333" cy="33303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8697" y="720381"/>
            <a:ext cx="23618624" cy="2046496"/>
          </a:xfrm>
        </p:spPr>
        <p:txBody>
          <a:bodyPr anchor="t">
            <a:normAutofit fontScale="90000"/>
          </a:bodyPr>
          <a:lstStyle/>
          <a:p>
            <a:pPr>
              <a:spcBef>
                <a:spcPts val="2500"/>
              </a:spcBef>
            </a:pPr>
            <a:r>
              <a:rPr lang="pt-BR" sz="6900" b="1" dirty="0">
                <a:latin typeface="Arial" panose="020B0604020202020204" pitchFamily="34" charset="0"/>
                <a:cs typeface="Arial" panose="020B0604020202020204" pitchFamily="34" charset="0"/>
              </a:rPr>
              <a:t> V Mostra de </a:t>
            </a:r>
            <a:r>
              <a:rPr lang="pt-BR" sz="6900" b="1">
                <a:latin typeface="Arial" panose="020B0604020202020204" pitchFamily="34" charset="0"/>
                <a:cs typeface="Arial" panose="020B0604020202020204" pitchFamily="34" charset="0"/>
              </a:rPr>
              <a:t>Extensão Universitária</a:t>
            </a:r>
            <a:br>
              <a:rPr lang="pt-BR" sz="7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28, 29 E 30 DE JUNHO DE 2021</a:t>
            </a: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6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6541" y="5640157"/>
            <a:ext cx="30794219" cy="2124033"/>
          </a:xfrm>
          <a:prstGeom prst="rect">
            <a:avLst/>
          </a:prstGeom>
        </p:spPr>
        <p:txBody>
          <a:bodyPr vert="horz" lIns="432054" tIns="216027" rIns="432054" bIns="216027" rtlCol="0" anchor="t">
            <a:no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2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dirty="0">
              <a:solidFill>
                <a:schemeClr val="bg1"/>
              </a:solidFill>
            </a:endParaRPr>
          </a:p>
          <a:p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" y="87831"/>
            <a:ext cx="5400599" cy="498019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239468" y="10775446"/>
            <a:ext cx="31876324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half" idx="2"/>
          </p:nvPr>
        </p:nvSpPr>
        <p:spPr>
          <a:xfrm>
            <a:off x="360265" y="38380565"/>
            <a:ext cx="31586613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INSIRA AS REFERÊNCIAS QUE FORAM UTILIZADAS PARA ELABORAR O TRABALHO.</a:t>
            </a:r>
          </a:p>
          <a:p>
            <a:pPr marL="0" indent="0" algn="just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BOVET, M. Th. 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Contribution a l’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etude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Du tracé d’aubage d’une turbine a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du type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francis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Charmilles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New York, n. 9,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p.49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-70,1961.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39467" y="37562422"/>
            <a:ext cx="31876325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1325FD8-BC84-43B4-B8B2-2243933F3BFC}"/>
              </a:ext>
            </a:extLst>
          </p:cNvPr>
          <p:cNvSpPr/>
          <p:nvPr/>
        </p:nvSpPr>
        <p:spPr>
          <a:xfrm>
            <a:off x="285032" y="16562140"/>
            <a:ext cx="15724188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6" name="Espaço Reservado para Conteúdo 14">
            <a:extLst>
              <a:ext uri="{FF2B5EF4-FFF2-40B4-BE49-F238E27FC236}">
                <a16:creationId xmlns:a16="http://schemas.microsoft.com/office/drawing/2014/main" id="{CB9B8341-30CC-4E60-A1D5-3E486EB9F6C0}"/>
              </a:ext>
            </a:extLst>
          </p:cNvPr>
          <p:cNvSpPr txBox="1">
            <a:spLocks/>
          </p:cNvSpPr>
          <p:nvPr/>
        </p:nvSpPr>
        <p:spPr>
          <a:xfrm>
            <a:off x="285031" y="17740322"/>
            <a:ext cx="15677087" cy="19605699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 metodologia.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Exemplo: Foram avaliados 50 atletas de remo, 25 mulheres, 25 homens, em um período........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Os dados foram analisados de acordo com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78D9FC6-1DAF-4857-9B61-AD4E3AA8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8553570"/>
            <a:ext cx="316847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Ana Maria da Rocha¹, Sandro Araújo da Fonseca¹, Maria do Carmo Silva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Acadêmico(a) do curso de Nutrição do Centro Universitário Dinâmica das Cataratas (UDC)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Orientadora e professora do curso de Nutrição do Centro Universitário Dinâmica das Cataratas (UDC). E-mail: mariacsilva@gmail.com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BEA588E-7A08-4A5E-ADBF-7B684401E12C}"/>
              </a:ext>
            </a:extLst>
          </p:cNvPr>
          <p:cNvSpPr/>
          <p:nvPr/>
        </p:nvSpPr>
        <p:spPr>
          <a:xfrm>
            <a:off x="16348604" y="16562140"/>
            <a:ext cx="15769752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FD28533-8273-444E-B9A1-07C8AFAC52F1}"/>
              </a:ext>
            </a:extLst>
          </p:cNvPr>
          <p:cNvSpPr/>
          <p:nvPr/>
        </p:nvSpPr>
        <p:spPr>
          <a:xfrm>
            <a:off x="16348603" y="31009694"/>
            <a:ext cx="15769752" cy="1178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32" name="Espaço Reservado para Conteúdo 14">
            <a:extLst>
              <a:ext uri="{FF2B5EF4-FFF2-40B4-BE49-F238E27FC236}">
                <a16:creationId xmlns:a16="http://schemas.microsoft.com/office/drawing/2014/main" id="{9FD10210-0DF8-4FEB-858C-26745D9E93D5}"/>
              </a:ext>
            </a:extLst>
          </p:cNvPr>
          <p:cNvSpPr txBox="1">
            <a:spLocks/>
          </p:cNvSpPr>
          <p:nvPr/>
        </p:nvSpPr>
        <p:spPr>
          <a:xfrm>
            <a:off x="287592" y="11953629"/>
            <a:ext cx="31782132" cy="4303608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 introdução e os objetivos do trabalho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Espaço Reservado para Conteúdo 14">
            <a:extLst>
              <a:ext uri="{FF2B5EF4-FFF2-40B4-BE49-F238E27FC236}">
                <a16:creationId xmlns:a16="http://schemas.microsoft.com/office/drawing/2014/main" id="{E597C448-8B4F-4E82-9743-23A9515E03F2}"/>
              </a:ext>
            </a:extLst>
          </p:cNvPr>
          <p:cNvSpPr txBox="1">
            <a:spLocks/>
          </p:cNvSpPr>
          <p:nvPr/>
        </p:nvSpPr>
        <p:spPr>
          <a:xfrm>
            <a:off x="16346041" y="17740322"/>
            <a:ext cx="15724188" cy="13027294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os resultados.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Exemplo: Dos 50 atletas avaliados .....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aaaaaaaaa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EEE190-88F9-447E-B8F7-0803487F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96" y="23061145"/>
            <a:ext cx="5636401" cy="3669956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27D86D7-05C8-4082-A5F7-596C5AC7C4E4}"/>
              </a:ext>
            </a:extLst>
          </p:cNvPr>
          <p:cNvSpPr txBox="1"/>
          <p:nvPr/>
        </p:nvSpPr>
        <p:spPr>
          <a:xfrm>
            <a:off x="2555764" y="2708219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A794DEF3-099C-4DC2-AC94-4E5F51EE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25" y="23061144"/>
            <a:ext cx="7339910" cy="366995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0D4687E-0A43-47BE-9A23-6940ADA964A2}"/>
              </a:ext>
            </a:extLst>
          </p:cNvPr>
          <p:cNvSpPr txBox="1"/>
          <p:nvPr/>
        </p:nvSpPr>
        <p:spPr>
          <a:xfrm>
            <a:off x="9863834" y="2708219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2: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1ECEA9E4-5BB3-4780-B4CC-C191F27B2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6272" y="23692792"/>
            <a:ext cx="6943725" cy="32385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CFD507F4-1CD6-4428-8190-F9E7C03BA685}"/>
              </a:ext>
            </a:extLst>
          </p:cNvPr>
          <p:cNvSpPr txBox="1"/>
          <p:nvPr/>
        </p:nvSpPr>
        <p:spPr>
          <a:xfrm>
            <a:off x="21818649" y="2727216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4: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F1D5B82-D36E-4F67-912B-749924030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420" y="30916258"/>
            <a:ext cx="6907560" cy="4701785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F5967FD-A353-4F7E-9DAD-A1568312B11A}"/>
              </a:ext>
            </a:extLst>
          </p:cNvPr>
          <p:cNvSpPr txBox="1"/>
          <p:nvPr/>
        </p:nvSpPr>
        <p:spPr>
          <a:xfrm>
            <a:off x="6407093" y="35972707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jedbfuebfu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spaço Reservado para Conteúdo 14">
            <a:extLst>
              <a:ext uri="{FF2B5EF4-FFF2-40B4-BE49-F238E27FC236}">
                <a16:creationId xmlns:a16="http://schemas.microsoft.com/office/drawing/2014/main" id="{049CEB8C-10C9-4A73-9239-5A3C2C8E6567}"/>
              </a:ext>
            </a:extLst>
          </p:cNvPr>
          <p:cNvSpPr txBox="1">
            <a:spLocks/>
          </p:cNvSpPr>
          <p:nvPr/>
        </p:nvSpPr>
        <p:spPr>
          <a:xfrm>
            <a:off x="16344505" y="32080631"/>
            <a:ext cx="15724187" cy="5265390"/>
          </a:xfrm>
          <a:prstGeom prst="rect">
            <a:avLst/>
          </a:prstGeom>
          <a:ln>
            <a:solidFill>
              <a:srgbClr val="71B1FF"/>
            </a:solidFill>
          </a:ln>
        </p:spPr>
        <p:txBody>
          <a:bodyPr vert="horz" lIns="432054" tIns="216027" rIns="432054" bIns="216027" rtlCol="0">
            <a:noAutofit/>
          </a:bodyPr>
          <a:lstStyle>
            <a:lvl1pPr marL="1620203" indent="-1620203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439" indent="-1350169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Inserir as conclusões.</a:t>
            </a:r>
          </a:p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2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227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 V Mostra de Extensão Universitária 28, 29 E 30 DE JUNHO DE 2021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Congresso Nome da 1ª inst</dc:title>
  <dc:creator>claudia</dc:creator>
  <cp:lastModifiedBy>Alex</cp:lastModifiedBy>
  <cp:revision>50</cp:revision>
  <dcterms:created xsi:type="dcterms:W3CDTF">2016-03-30T15:09:28Z</dcterms:created>
  <dcterms:modified xsi:type="dcterms:W3CDTF">2021-06-02T16:59:37Z</dcterms:modified>
</cp:coreProperties>
</file>