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2"/>
  </p:notesMasterIdLst>
  <p:sldIdLst>
    <p:sldId id="256" r:id="rId2"/>
    <p:sldId id="263" r:id="rId3"/>
    <p:sldId id="265" r:id="rId4"/>
    <p:sldId id="259" r:id="rId5"/>
    <p:sldId id="257" r:id="rId6"/>
    <p:sldId id="258" r:id="rId7"/>
    <p:sldId id="260" r:id="rId8"/>
    <p:sldId id="261" r:id="rId9"/>
    <p:sldId id="264" r:id="rId10"/>
    <p:sldId id="262" r:id="rId11"/>
  </p:sldIdLst>
  <p:sldSz cx="6858000" cy="9906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88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>
        <p:scale>
          <a:sx n="66" d="100"/>
          <a:sy n="66" d="100"/>
        </p:scale>
        <p:origin x="1986" y="-1074"/>
      </p:cViewPr>
      <p:guideLst>
        <p:guide orient="horz" pos="588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olnei.costa@gmail.com" userId="ebed0ffcf9b25b75" providerId="LiveId" clId="{4B540555-92D4-4ED9-9CFE-8A7559C2392A}"/>
    <pc:docChg chg="undo redo custSel addSld delSld modSld sldOrd modMainMaster">
      <pc:chgData name="ivolnei.costa@gmail.com" userId="ebed0ffcf9b25b75" providerId="LiveId" clId="{4B540555-92D4-4ED9-9CFE-8A7559C2392A}" dt="2021-06-02T17:34:41.820" v="3437" actId="2710"/>
      <pc:docMkLst>
        <pc:docMk/>
      </pc:docMkLst>
      <pc:sldChg chg="addSp delSp modSp new mod modClrScheme chgLayout">
        <pc:chgData name="ivolnei.costa@gmail.com" userId="ebed0ffcf9b25b75" providerId="LiveId" clId="{4B540555-92D4-4ED9-9CFE-8A7559C2392A}" dt="2021-06-02T16:45:46.115" v="3097" actId="1035"/>
        <pc:sldMkLst>
          <pc:docMk/>
          <pc:sldMk cId="3172161880" sldId="256"/>
        </pc:sldMkLst>
        <pc:spChg chg="add del">
          <ac:chgData name="ivolnei.costa@gmail.com" userId="ebed0ffcf9b25b75" providerId="LiveId" clId="{4B540555-92D4-4ED9-9CFE-8A7559C2392A}" dt="2021-06-02T13:02:22.167" v="2709" actId="478"/>
          <ac:spMkLst>
            <pc:docMk/>
            <pc:sldMk cId="3172161880" sldId="256"/>
            <ac:spMk id="2" creationId="{1A5D54A4-7681-49EC-AF44-145EA028D694}"/>
          </ac:spMkLst>
        </pc:spChg>
        <pc:spChg chg="del mod">
          <ac:chgData name="ivolnei.costa@gmail.com" userId="ebed0ffcf9b25b75" providerId="LiveId" clId="{4B540555-92D4-4ED9-9CFE-8A7559C2392A}" dt="2021-05-31T22:47:14.225" v="13" actId="700"/>
          <ac:spMkLst>
            <pc:docMk/>
            <pc:sldMk cId="3172161880" sldId="256"/>
            <ac:spMk id="2" creationId="{83CADA79-89E5-4856-9602-D78DC0C73574}"/>
          </ac:spMkLst>
        </pc:spChg>
        <pc:spChg chg="del mod">
          <ac:chgData name="ivolnei.costa@gmail.com" userId="ebed0ffcf9b25b75" providerId="LiveId" clId="{4B540555-92D4-4ED9-9CFE-8A7559C2392A}" dt="2021-05-31T22:47:14.225" v="13" actId="700"/>
          <ac:spMkLst>
            <pc:docMk/>
            <pc:sldMk cId="3172161880" sldId="256"/>
            <ac:spMk id="3" creationId="{5BB90C33-B286-42A5-BAEC-865AC3BCD008}"/>
          </ac:spMkLst>
        </pc:spChg>
        <pc:spChg chg="del">
          <ac:chgData name="ivolnei.costa@gmail.com" userId="ebed0ffcf9b25b75" providerId="LiveId" clId="{4B540555-92D4-4ED9-9CFE-8A7559C2392A}" dt="2021-06-01T18:41:38.674" v="2697" actId="478"/>
          <ac:spMkLst>
            <pc:docMk/>
            <pc:sldMk cId="3172161880" sldId="256"/>
            <ac:spMk id="4" creationId="{E9E5802D-7D72-46B0-BFFF-80DBC8F874B7}"/>
          </ac:spMkLst>
        </pc:spChg>
        <pc:spChg chg="add mod">
          <ac:chgData name="ivolnei.costa@gmail.com" userId="ebed0ffcf9b25b75" providerId="LiveId" clId="{4B540555-92D4-4ED9-9CFE-8A7559C2392A}" dt="2021-06-02T16:45:46.115" v="3097" actId="1035"/>
          <ac:spMkLst>
            <pc:docMk/>
            <pc:sldMk cId="3172161880" sldId="256"/>
            <ac:spMk id="5" creationId="{6534E7ED-0B6B-4ED5-964F-8C30D0187403}"/>
          </ac:spMkLst>
        </pc:spChg>
        <pc:spChg chg="del">
          <ac:chgData name="ivolnei.costa@gmail.com" userId="ebed0ffcf9b25b75" providerId="LiveId" clId="{4B540555-92D4-4ED9-9CFE-8A7559C2392A}" dt="2021-06-01T18:41:38.674" v="2697" actId="478"/>
          <ac:spMkLst>
            <pc:docMk/>
            <pc:sldMk cId="3172161880" sldId="256"/>
            <ac:spMk id="5" creationId="{73CD2304-691C-4140-95A0-9B79CA9F5515}"/>
          </ac:spMkLst>
        </pc:spChg>
        <pc:spChg chg="add mod">
          <ac:chgData name="ivolnei.costa@gmail.com" userId="ebed0ffcf9b25b75" providerId="LiveId" clId="{4B540555-92D4-4ED9-9CFE-8A7559C2392A}" dt="2021-06-02T13:06:27.257" v="2822" actId="2711"/>
          <ac:spMkLst>
            <pc:docMk/>
            <pc:sldMk cId="3172161880" sldId="256"/>
            <ac:spMk id="7" creationId="{863ED044-6546-4D35-ABC7-4F28368ABADF}"/>
          </ac:spMkLst>
        </pc:spChg>
        <pc:spChg chg="add mod">
          <ac:chgData name="ivolnei.costa@gmail.com" userId="ebed0ffcf9b25b75" providerId="LiveId" clId="{4B540555-92D4-4ED9-9CFE-8A7559C2392A}" dt="2021-06-02T13:06:31.622" v="2823" actId="2711"/>
          <ac:spMkLst>
            <pc:docMk/>
            <pc:sldMk cId="3172161880" sldId="256"/>
            <ac:spMk id="8" creationId="{C14B36DF-A5CE-4ED5-8E69-70E20E993E78}"/>
          </ac:spMkLst>
        </pc:spChg>
        <pc:picChg chg="add del mod">
          <ac:chgData name="ivolnei.costa@gmail.com" userId="ebed0ffcf9b25b75" providerId="LiveId" clId="{4B540555-92D4-4ED9-9CFE-8A7559C2392A}" dt="2021-06-02T14:32:58.693" v="2842" actId="478"/>
          <ac:picMkLst>
            <pc:docMk/>
            <pc:sldMk cId="3172161880" sldId="256"/>
            <ac:picMk id="4" creationId="{F4089B1E-2784-41D7-9855-31CF52A11FDD}"/>
          </ac:picMkLst>
        </pc:picChg>
        <pc:picChg chg="add del mod">
          <ac:chgData name="ivolnei.costa@gmail.com" userId="ebed0ffcf9b25b75" providerId="LiveId" clId="{4B540555-92D4-4ED9-9CFE-8A7559C2392A}" dt="2021-06-01T21:32:45.868" v="2702" actId="478"/>
          <ac:picMkLst>
            <pc:docMk/>
            <pc:sldMk cId="3172161880" sldId="256"/>
            <ac:picMk id="7" creationId="{CD619A07-A088-4537-8BDE-F48BC7D099A4}"/>
          </ac:picMkLst>
        </pc:picChg>
        <pc:picChg chg="add del mod">
          <ac:chgData name="ivolnei.costa@gmail.com" userId="ebed0ffcf9b25b75" providerId="LiveId" clId="{4B540555-92D4-4ED9-9CFE-8A7559C2392A}" dt="2021-06-02T12:58:47.496" v="2707" actId="478"/>
          <ac:picMkLst>
            <pc:docMk/>
            <pc:sldMk cId="3172161880" sldId="256"/>
            <ac:picMk id="9" creationId="{4D1C7FFC-7D02-4A80-BF45-C60E93297719}"/>
          </ac:picMkLst>
        </pc:picChg>
        <pc:picChg chg="add mod ord modCrop">
          <ac:chgData name="ivolnei.costa@gmail.com" userId="ebed0ffcf9b25b75" providerId="LiveId" clId="{4B540555-92D4-4ED9-9CFE-8A7559C2392A}" dt="2021-06-02T14:33:56.469" v="2851" actId="167"/>
          <ac:picMkLst>
            <pc:docMk/>
            <pc:sldMk cId="3172161880" sldId="256"/>
            <ac:picMk id="12" creationId="{DA70FA10-74EF-4982-8BCD-54F27E46737E}"/>
          </ac:picMkLst>
        </pc:picChg>
      </pc:sldChg>
      <pc:sldChg chg="new del">
        <pc:chgData name="ivolnei.costa@gmail.com" userId="ebed0ffcf9b25b75" providerId="LiveId" clId="{4B540555-92D4-4ED9-9CFE-8A7559C2392A}" dt="2021-05-31T22:43:43.590" v="2" actId="47"/>
        <pc:sldMkLst>
          <pc:docMk/>
          <pc:sldMk cId="235766381" sldId="257"/>
        </pc:sldMkLst>
      </pc:sldChg>
      <pc:sldChg chg="new del">
        <pc:chgData name="ivolnei.costa@gmail.com" userId="ebed0ffcf9b25b75" providerId="LiveId" clId="{4B540555-92D4-4ED9-9CFE-8A7559C2392A}" dt="2021-05-31T22:46:46.945" v="10" actId="47"/>
        <pc:sldMkLst>
          <pc:docMk/>
          <pc:sldMk cId="1231888522" sldId="257"/>
        </pc:sldMkLst>
      </pc:sldChg>
      <pc:sldChg chg="new del">
        <pc:chgData name="ivolnei.costa@gmail.com" userId="ebed0ffcf9b25b75" providerId="LiveId" clId="{4B540555-92D4-4ED9-9CFE-8A7559C2392A}" dt="2021-05-31T22:44:19.605" v="4" actId="47"/>
        <pc:sldMkLst>
          <pc:docMk/>
          <pc:sldMk cId="1323408263" sldId="257"/>
        </pc:sldMkLst>
      </pc:sldChg>
      <pc:sldChg chg="new del">
        <pc:chgData name="ivolnei.costa@gmail.com" userId="ebed0ffcf9b25b75" providerId="LiveId" clId="{4B540555-92D4-4ED9-9CFE-8A7559C2392A}" dt="2021-05-31T22:46:55.655" v="12" actId="47"/>
        <pc:sldMkLst>
          <pc:docMk/>
          <pc:sldMk cId="1914300099" sldId="257"/>
        </pc:sldMkLst>
      </pc:sldChg>
      <pc:sldChg chg="addSp delSp modSp new mod setBg">
        <pc:chgData name="ivolnei.costa@gmail.com" userId="ebed0ffcf9b25b75" providerId="LiveId" clId="{4B540555-92D4-4ED9-9CFE-8A7559C2392A}" dt="2021-06-02T14:19:10.084" v="2839"/>
        <pc:sldMkLst>
          <pc:docMk/>
          <pc:sldMk cId="3765155290" sldId="257"/>
        </pc:sldMkLst>
        <pc:spChg chg="add del mod">
          <ac:chgData name="ivolnei.costa@gmail.com" userId="ebed0ffcf9b25b75" providerId="LiveId" clId="{4B540555-92D4-4ED9-9CFE-8A7559C2392A}" dt="2021-06-01T17:21:30.652" v="19"/>
          <ac:spMkLst>
            <pc:docMk/>
            <pc:sldMk cId="3765155290" sldId="257"/>
            <ac:spMk id="2" creationId="{F53E4EC9-495A-49C7-8C5C-C39A4D0997A7}"/>
          </ac:spMkLst>
        </pc:spChg>
        <pc:spChg chg="add del mod">
          <ac:chgData name="ivolnei.costa@gmail.com" userId="ebed0ffcf9b25b75" providerId="LiveId" clId="{4B540555-92D4-4ED9-9CFE-8A7559C2392A}" dt="2021-06-01T17:28:51.197" v="1793" actId="478"/>
          <ac:spMkLst>
            <pc:docMk/>
            <pc:sldMk cId="3765155290" sldId="257"/>
            <ac:spMk id="3" creationId="{B1CEF34A-76B2-4E09-A72A-572407079D48}"/>
          </ac:spMkLst>
        </pc:spChg>
        <pc:spChg chg="add mod">
          <ac:chgData name="ivolnei.costa@gmail.com" userId="ebed0ffcf9b25b75" providerId="LiveId" clId="{4B540555-92D4-4ED9-9CFE-8A7559C2392A}" dt="2021-06-01T18:36:08.367" v="2577" actId="1036"/>
          <ac:spMkLst>
            <pc:docMk/>
            <pc:sldMk cId="3765155290" sldId="257"/>
            <ac:spMk id="4" creationId="{FA15639E-C621-4433-B688-C324C822B22C}"/>
          </ac:spMkLst>
        </pc:spChg>
        <pc:spChg chg="add mod">
          <ac:chgData name="ivolnei.costa@gmail.com" userId="ebed0ffcf9b25b75" providerId="LiveId" clId="{4B540555-92D4-4ED9-9CFE-8A7559C2392A}" dt="2021-06-01T18:38:55.344" v="2619" actId="1035"/>
          <ac:spMkLst>
            <pc:docMk/>
            <pc:sldMk cId="3765155290" sldId="257"/>
            <ac:spMk id="5" creationId="{1A9A2F43-D9A7-4DBC-A865-6532EC6398C7}"/>
          </ac:spMkLst>
        </pc:spChg>
        <pc:spChg chg="add mod">
          <ac:chgData name="ivolnei.costa@gmail.com" userId="ebed0ffcf9b25b75" providerId="LiveId" clId="{4B540555-92D4-4ED9-9CFE-8A7559C2392A}" dt="2021-06-01T18:36:08.367" v="2577" actId="1036"/>
          <ac:spMkLst>
            <pc:docMk/>
            <pc:sldMk cId="3765155290" sldId="257"/>
            <ac:spMk id="6" creationId="{3973DA2D-C2B1-4383-884E-3A9B21F4DB25}"/>
          </ac:spMkLst>
        </pc:spChg>
        <pc:spChg chg="add mod">
          <ac:chgData name="ivolnei.costa@gmail.com" userId="ebed0ffcf9b25b75" providerId="LiveId" clId="{4B540555-92D4-4ED9-9CFE-8A7559C2392A}" dt="2021-06-01T18:36:08.367" v="2577" actId="1036"/>
          <ac:spMkLst>
            <pc:docMk/>
            <pc:sldMk cId="3765155290" sldId="257"/>
            <ac:spMk id="7" creationId="{FB726BE6-A86E-4F9A-9BF6-AD99F8EB149B}"/>
          </ac:spMkLst>
        </pc:spChg>
        <pc:spChg chg="del mod">
          <ac:chgData name="ivolnei.costa@gmail.com" userId="ebed0ffcf9b25b75" providerId="LiveId" clId="{4B540555-92D4-4ED9-9CFE-8A7559C2392A}" dt="2021-06-01T17:39:10.201" v="2276" actId="478"/>
          <ac:spMkLst>
            <pc:docMk/>
            <pc:sldMk cId="3765155290" sldId="257"/>
            <ac:spMk id="8" creationId="{D45E28F9-2ADA-46CB-B3E7-DF300CAA15F8}"/>
          </ac:spMkLst>
        </pc:spChg>
        <pc:spChg chg="add mod">
          <ac:chgData name="ivolnei.costa@gmail.com" userId="ebed0ffcf9b25b75" providerId="LiveId" clId="{4B540555-92D4-4ED9-9CFE-8A7559C2392A}" dt="2021-06-01T18:36:08.367" v="2577" actId="1036"/>
          <ac:spMkLst>
            <pc:docMk/>
            <pc:sldMk cId="3765155290" sldId="257"/>
            <ac:spMk id="9" creationId="{CE423E48-348C-4639-8E64-D0A6F185BD7C}"/>
          </ac:spMkLst>
        </pc:spChg>
        <pc:spChg chg="add del mod">
          <ac:chgData name="ivolnei.costa@gmail.com" userId="ebed0ffcf9b25b75" providerId="LiveId" clId="{4B540555-92D4-4ED9-9CFE-8A7559C2392A}" dt="2021-06-01T17:34:13.509" v="2170" actId="478"/>
          <ac:spMkLst>
            <pc:docMk/>
            <pc:sldMk cId="3765155290" sldId="257"/>
            <ac:spMk id="11" creationId="{08DA405E-6466-4E93-A556-4425653F5503}"/>
          </ac:spMkLst>
        </pc:spChg>
        <pc:spChg chg="del mod">
          <ac:chgData name="ivolnei.costa@gmail.com" userId="ebed0ffcf9b25b75" providerId="LiveId" clId="{4B540555-92D4-4ED9-9CFE-8A7559C2392A}" dt="2021-06-01T17:39:12.161" v="2277" actId="478"/>
          <ac:spMkLst>
            <pc:docMk/>
            <pc:sldMk cId="3765155290" sldId="257"/>
            <ac:spMk id="12" creationId="{7294DF17-5FC6-47C4-ADAC-E5FCF94F0816}"/>
          </ac:spMkLst>
        </pc:spChg>
        <pc:spChg chg="add mod">
          <ac:chgData name="ivolnei.costa@gmail.com" userId="ebed0ffcf9b25b75" providerId="LiveId" clId="{4B540555-92D4-4ED9-9CFE-8A7559C2392A}" dt="2021-06-01T18:36:08.367" v="2577" actId="1036"/>
          <ac:spMkLst>
            <pc:docMk/>
            <pc:sldMk cId="3765155290" sldId="257"/>
            <ac:spMk id="13" creationId="{CD73971F-7122-4E26-AC5C-F4824150931E}"/>
          </ac:spMkLst>
        </pc:spChg>
        <pc:spChg chg="add mod">
          <ac:chgData name="ivolnei.costa@gmail.com" userId="ebed0ffcf9b25b75" providerId="LiveId" clId="{4B540555-92D4-4ED9-9CFE-8A7559C2392A}" dt="2021-06-01T18:36:08.367" v="2577" actId="1036"/>
          <ac:spMkLst>
            <pc:docMk/>
            <pc:sldMk cId="3765155290" sldId="257"/>
            <ac:spMk id="14" creationId="{6D5259BE-EAF5-4481-90AD-B58245C0B8FA}"/>
          </ac:spMkLst>
        </pc:spChg>
        <pc:picChg chg="add del mod">
          <ac:chgData name="ivolnei.costa@gmail.com" userId="ebed0ffcf9b25b75" providerId="LiveId" clId="{4B540555-92D4-4ED9-9CFE-8A7559C2392A}" dt="2021-06-01T17:34:10.440" v="2168" actId="478"/>
          <ac:picMkLst>
            <pc:docMk/>
            <pc:sldMk cId="3765155290" sldId="257"/>
            <ac:picMk id="10" creationId="{B02235CF-7347-4584-95D8-AEBAABE59D65}"/>
          </ac:picMkLst>
        </pc:picChg>
        <pc:picChg chg="add del mod ord">
          <ac:chgData name="ivolnei.costa@gmail.com" userId="ebed0ffcf9b25b75" providerId="LiveId" clId="{4B540555-92D4-4ED9-9CFE-8A7559C2392A}" dt="2021-06-02T14:16:56.484" v="2831" actId="478"/>
          <ac:picMkLst>
            <pc:docMk/>
            <pc:sldMk cId="3765155290" sldId="257"/>
            <ac:picMk id="16" creationId="{BBD3CF9E-5B7A-4E6A-9EB5-98C5B23D4D05}"/>
          </ac:picMkLst>
        </pc:picChg>
        <pc:picChg chg="add del mod">
          <ac:chgData name="ivolnei.costa@gmail.com" userId="ebed0ffcf9b25b75" providerId="LiveId" clId="{4B540555-92D4-4ED9-9CFE-8A7559C2392A}" dt="2021-06-01T17:30:28.642" v="1907" actId="478"/>
          <ac:picMkLst>
            <pc:docMk/>
            <pc:sldMk cId="3765155290" sldId="257"/>
            <ac:picMk id="1026" creationId="{FE33B09E-AD6F-435C-B657-E627F5D04249}"/>
          </ac:picMkLst>
        </pc:picChg>
        <pc:picChg chg="add del mod">
          <ac:chgData name="ivolnei.costa@gmail.com" userId="ebed0ffcf9b25b75" providerId="LiveId" clId="{4B540555-92D4-4ED9-9CFE-8A7559C2392A}" dt="2021-06-01T17:33:37.384" v="2164" actId="478"/>
          <ac:picMkLst>
            <pc:docMk/>
            <pc:sldMk cId="3765155290" sldId="257"/>
            <ac:picMk id="1028" creationId="{D1275C8B-9AC0-43E1-9CF3-3655A9450DEE}"/>
          </ac:picMkLst>
        </pc:picChg>
      </pc:sldChg>
      <pc:sldChg chg="addSp delSp modSp add mod">
        <pc:chgData name="ivolnei.costa@gmail.com" userId="ebed0ffcf9b25b75" providerId="LiveId" clId="{4B540555-92D4-4ED9-9CFE-8A7559C2392A}" dt="2021-06-02T14:16:46.411" v="2828" actId="478"/>
        <pc:sldMkLst>
          <pc:docMk/>
          <pc:sldMk cId="776707043" sldId="258"/>
        </pc:sldMkLst>
        <pc:spChg chg="del">
          <ac:chgData name="ivolnei.costa@gmail.com" userId="ebed0ffcf9b25b75" providerId="LiveId" clId="{4B540555-92D4-4ED9-9CFE-8A7559C2392A}" dt="2021-06-01T17:40:46.380" v="2344" actId="478"/>
          <ac:spMkLst>
            <pc:docMk/>
            <pc:sldMk cId="776707043" sldId="258"/>
            <ac:spMk id="4" creationId="{FA15639E-C621-4433-B688-C324C822B22C}"/>
          </ac:spMkLst>
        </pc:spChg>
        <pc:spChg chg="mod">
          <ac:chgData name="ivolnei.costa@gmail.com" userId="ebed0ffcf9b25b75" providerId="LiveId" clId="{4B540555-92D4-4ED9-9CFE-8A7559C2392A}" dt="2021-06-01T18:35:29.268" v="2555" actId="1035"/>
          <ac:spMkLst>
            <pc:docMk/>
            <pc:sldMk cId="776707043" sldId="258"/>
            <ac:spMk id="5" creationId="{1A9A2F43-D9A7-4DBC-A865-6532EC6398C7}"/>
          </ac:spMkLst>
        </pc:spChg>
        <pc:spChg chg="mod">
          <ac:chgData name="ivolnei.costa@gmail.com" userId="ebed0ffcf9b25b75" providerId="LiveId" clId="{4B540555-92D4-4ED9-9CFE-8A7559C2392A}" dt="2021-06-01T18:39:16.459" v="2622" actId="1076"/>
          <ac:spMkLst>
            <pc:docMk/>
            <pc:sldMk cId="776707043" sldId="258"/>
            <ac:spMk id="6" creationId="{3973DA2D-C2B1-4383-884E-3A9B21F4DB25}"/>
          </ac:spMkLst>
        </pc:spChg>
        <pc:spChg chg="del">
          <ac:chgData name="ivolnei.costa@gmail.com" userId="ebed0ffcf9b25b75" providerId="LiveId" clId="{4B540555-92D4-4ED9-9CFE-8A7559C2392A}" dt="2021-06-01T17:40:24.441" v="2283" actId="478"/>
          <ac:spMkLst>
            <pc:docMk/>
            <pc:sldMk cId="776707043" sldId="258"/>
            <ac:spMk id="7" creationId="{FB726BE6-A86E-4F9A-9BF6-AD99F8EB149B}"/>
          </ac:spMkLst>
        </pc:spChg>
        <pc:spChg chg="del">
          <ac:chgData name="ivolnei.costa@gmail.com" userId="ebed0ffcf9b25b75" providerId="LiveId" clId="{4B540555-92D4-4ED9-9CFE-8A7559C2392A}" dt="2021-06-01T17:40:35.952" v="2286" actId="478"/>
          <ac:spMkLst>
            <pc:docMk/>
            <pc:sldMk cId="776707043" sldId="258"/>
            <ac:spMk id="9" creationId="{CE423E48-348C-4639-8E64-D0A6F185BD7C}"/>
          </ac:spMkLst>
        </pc:spChg>
        <pc:spChg chg="add del">
          <ac:chgData name="ivolnei.costa@gmail.com" userId="ebed0ffcf9b25b75" providerId="LiveId" clId="{4B540555-92D4-4ED9-9CFE-8A7559C2392A}" dt="2021-06-01T17:44:27.610" v="2417" actId="22"/>
          <ac:spMkLst>
            <pc:docMk/>
            <pc:sldMk cId="776707043" sldId="258"/>
            <ac:spMk id="10" creationId="{BB14F85E-2047-4534-8008-D99CC3C5076F}"/>
          </ac:spMkLst>
        </pc:spChg>
        <pc:spChg chg="mod">
          <ac:chgData name="ivolnei.costa@gmail.com" userId="ebed0ffcf9b25b75" providerId="LiveId" clId="{4B540555-92D4-4ED9-9CFE-8A7559C2392A}" dt="2021-06-01T18:38:25.205" v="2614" actId="1036"/>
          <ac:spMkLst>
            <pc:docMk/>
            <pc:sldMk cId="776707043" sldId="258"/>
            <ac:spMk id="13" creationId="{CD73971F-7122-4E26-AC5C-F4824150931E}"/>
          </ac:spMkLst>
        </pc:spChg>
        <pc:spChg chg="mod">
          <ac:chgData name="ivolnei.costa@gmail.com" userId="ebed0ffcf9b25b75" providerId="LiveId" clId="{4B540555-92D4-4ED9-9CFE-8A7559C2392A}" dt="2021-06-01T18:38:25.205" v="2614" actId="1036"/>
          <ac:spMkLst>
            <pc:docMk/>
            <pc:sldMk cId="776707043" sldId="258"/>
            <ac:spMk id="14" creationId="{6D5259BE-EAF5-4481-90AD-B58245C0B8FA}"/>
          </ac:spMkLst>
        </pc:spChg>
        <pc:picChg chg="add del mod ord">
          <ac:chgData name="ivolnei.costa@gmail.com" userId="ebed0ffcf9b25b75" providerId="LiveId" clId="{4B540555-92D4-4ED9-9CFE-8A7559C2392A}" dt="2021-06-01T18:36:48.538" v="2578" actId="478"/>
          <ac:picMkLst>
            <pc:docMk/>
            <pc:sldMk cId="776707043" sldId="258"/>
            <ac:picMk id="11" creationId="{F5B6542C-D854-4F63-B079-E6FF65391FF7}"/>
          </ac:picMkLst>
        </pc:picChg>
        <pc:picChg chg="add del mod ord">
          <ac:chgData name="ivolnei.costa@gmail.com" userId="ebed0ffcf9b25b75" providerId="LiveId" clId="{4B540555-92D4-4ED9-9CFE-8A7559C2392A}" dt="2021-06-02T14:16:46.411" v="2828" actId="478"/>
          <ac:picMkLst>
            <pc:docMk/>
            <pc:sldMk cId="776707043" sldId="258"/>
            <ac:picMk id="12" creationId="{1FDBCCC2-758C-47CE-9607-EB8F5A707510}"/>
          </ac:picMkLst>
        </pc:picChg>
      </pc:sldChg>
      <pc:sldChg chg="new del">
        <pc:chgData name="ivolnei.costa@gmail.com" userId="ebed0ffcf9b25b75" providerId="LiveId" clId="{4B540555-92D4-4ED9-9CFE-8A7559C2392A}" dt="2021-06-01T17:40:06.159" v="2279" actId="47"/>
        <pc:sldMkLst>
          <pc:docMk/>
          <pc:sldMk cId="828572517" sldId="258"/>
        </pc:sldMkLst>
      </pc:sldChg>
      <pc:sldChg chg="new del">
        <pc:chgData name="ivolnei.costa@gmail.com" userId="ebed0ffcf9b25b75" providerId="LiveId" clId="{4B540555-92D4-4ED9-9CFE-8A7559C2392A}" dt="2021-06-01T17:39:07.924" v="2275" actId="47"/>
        <pc:sldMkLst>
          <pc:docMk/>
          <pc:sldMk cId="977328870" sldId="258"/>
        </pc:sldMkLst>
      </pc:sldChg>
      <pc:sldChg chg="new del">
        <pc:chgData name="ivolnei.costa@gmail.com" userId="ebed0ffcf9b25b75" providerId="LiveId" clId="{4B540555-92D4-4ED9-9CFE-8A7559C2392A}" dt="2021-06-01T17:40:11.059" v="2281" actId="47"/>
        <pc:sldMkLst>
          <pc:docMk/>
          <pc:sldMk cId="1695263981" sldId="258"/>
        </pc:sldMkLst>
      </pc:sldChg>
      <pc:sldChg chg="addSp delSp modSp new mod">
        <pc:chgData name="ivolnei.costa@gmail.com" userId="ebed0ffcf9b25b75" providerId="LiveId" clId="{4B540555-92D4-4ED9-9CFE-8A7559C2392A}" dt="2021-06-02T17:07:57.664" v="3150" actId="20577"/>
        <pc:sldMkLst>
          <pc:docMk/>
          <pc:sldMk cId="132643017" sldId="259"/>
        </pc:sldMkLst>
        <pc:spChg chg="del">
          <ac:chgData name="ivolnei.costa@gmail.com" userId="ebed0ffcf9b25b75" providerId="LiveId" clId="{4B540555-92D4-4ED9-9CFE-8A7559C2392A}" dt="2021-06-01T18:41:40.347" v="2698" actId="478"/>
          <ac:spMkLst>
            <pc:docMk/>
            <pc:sldMk cId="132643017" sldId="259"/>
            <ac:spMk id="2" creationId="{9AF97E96-4E7A-41E3-9F52-4AFD7259783D}"/>
          </ac:spMkLst>
        </pc:spChg>
        <pc:spChg chg="del">
          <ac:chgData name="ivolnei.costa@gmail.com" userId="ebed0ffcf9b25b75" providerId="LiveId" clId="{4B540555-92D4-4ED9-9CFE-8A7559C2392A}" dt="2021-06-01T18:41:40.347" v="2698" actId="478"/>
          <ac:spMkLst>
            <pc:docMk/>
            <pc:sldMk cId="132643017" sldId="259"/>
            <ac:spMk id="3" creationId="{33EE9104-0536-4EDE-B9EA-9986683DD123}"/>
          </ac:spMkLst>
        </pc:spChg>
        <pc:spChg chg="add del mod">
          <ac:chgData name="ivolnei.costa@gmail.com" userId="ebed0ffcf9b25b75" providerId="LiveId" clId="{4B540555-92D4-4ED9-9CFE-8A7559C2392A}" dt="2021-06-02T16:43:08.011" v="2873" actId="478"/>
          <ac:spMkLst>
            <pc:docMk/>
            <pc:sldMk cId="132643017" sldId="259"/>
            <ac:spMk id="3" creationId="{C8DD4D92-9BAB-418A-96B9-8598ABC27941}"/>
          </ac:spMkLst>
        </pc:spChg>
        <pc:spChg chg="add del mod">
          <ac:chgData name="ivolnei.costa@gmail.com" userId="ebed0ffcf9b25b75" providerId="LiveId" clId="{4B540555-92D4-4ED9-9CFE-8A7559C2392A}" dt="2021-06-02T16:42:41.677" v="2866"/>
          <ac:spMkLst>
            <pc:docMk/>
            <pc:sldMk cId="132643017" sldId="259"/>
            <ac:spMk id="7" creationId="{D8D33853-4888-489A-8B21-47154DD4BF63}"/>
          </ac:spMkLst>
        </pc:spChg>
        <pc:spChg chg="add mod">
          <ac:chgData name="ivolnei.costa@gmail.com" userId="ebed0ffcf9b25b75" providerId="LiveId" clId="{4B540555-92D4-4ED9-9CFE-8A7559C2392A}" dt="2021-06-02T16:43:34.694" v="2877" actId="2085"/>
          <ac:spMkLst>
            <pc:docMk/>
            <pc:sldMk cId="132643017" sldId="259"/>
            <ac:spMk id="8" creationId="{4749BA4D-D06F-43F3-8639-1555A62EC3FF}"/>
          </ac:spMkLst>
        </pc:spChg>
        <pc:spChg chg="add mod">
          <ac:chgData name="ivolnei.costa@gmail.com" userId="ebed0ffcf9b25b75" providerId="LiveId" clId="{4B540555-92D4-4ED9-9CFE-8A7559C2392A}" dt="2021-06-02T17:07:57.664" v="3150" actId="20577"/>
          <ac:spMkLst>
            <pc:docMk/>
            <pc:sldMk cId="132643017" sldId="259"/>
            <ac:spMk id="9" creationId="{950E0172-5D9B-45EC-9AB9-22B56F744A07}"/>
          </ac:spMkLst>
        </pc:spChg>
        <pc:picChg chg="add del mod">
          <ac:chgData name="ivolnei.costa@gmail.com" userId="ebed0ffcf9b25b75" providerId="LiveId" clId="{4B540555-92D4-4ED9-9CFE-8A7559C2392A}" dt="2021-06-02T14:34:02.627" v="2852" actId="478"/>
          <ac:picMkLst>
            <pc:docMk/>
            <pc:sldMk cId="132643017" sldId="259"/>
            <ac:picMk id="2" creationId="{5BF00A22-B0C3-4357-BBD3-A1639A825FEA}"/>
          </ac:picMkLst>
        </pc:picChg>
        <pc:picChg chg="add mod ord">
          <ac:chgData name="ivolnei.costa@gmail.com" userId="ebed0ffcf9b25b75" providerId="LiveId" clId="{4B540555-92D4-4ED9-9CFE-8A7559C2392A}" dt="2021-06-02T14:34:05.349" v="2854" actId="167"/>
          <ac:picMkLst>
            <pc:docMk/>
            <pc:sldMk cId="132643017" sldId="259"/>
            <ac:picMk id="6" creationId="{45F67293-7F9C-4C95-8D3E-08E6DAEEF260}"/>
          </ac:picMkLst>
        </pc:picChg>
      </pc:sldChg>
      <pc:sldChg chg="addSp delSp modSp add mod">
        <pc:chgData name="ivolnei.costa@gmail.com" userId="ebed0ffcf9b25b75" providerId="LiveId" clId="{4B540555-92D4-4ED9-9CFE-8A7559C2392A}" dt="2021-06-02T14:16:50.628" v="2829" actId="478"/>
        <pc:sldMkLst>
          <pc:docMk/>
          <pc:sldMk cId="821262866" sldId="260"/>
        </pc:sldMkLst>
        <pc:spChg chg="mod">
          <ac:chgData name="ivolnei.costa@gmail.com" userId="ebed0ffcf9b25b75" providerId="LiveId" clId="{4B540555-92D4-4ED9-9CFE-8A7559C2392A}" dt="2021-06-01T18:38:00.835" v="2600" actId="1036"/>
          <ac:spMkLst>
            <pc:docMk/>
            <pc:sldMk cId="821262866" sldId="260"/>
            <ac:spMk id="5" creationId="{1A9A2F43-D9A7-4DBC-A865-6532EC6398C7}"/>
          </ac:spMkLst>
        </pc:spChg>
        <pc:spChg chg="mod">
          <ac:chgData name="ivolnei.costa@gmail.com" userId="ebed0ffcf9b25b75" providerId="LiveId" clId="{4B540555-92D4-4ED9-9CFE-8A7559C2392A}" dt="2021-06-01T18:39:36.940" v="2624" actId="20577"/>
          <ac:spMkLst>
            <pc:docMk/>
            <pc:sldMk cId="821262866" sldId="260"/>
            <ac:spMk id="6" creationId="{3973DA2D-C2B1-4383-884E-3A9B21F4DB25}"/>
          </ac:spMkLst>
        </pc:spChg>
        <pc:spChg chg="del">
          <ac:chgData name="ivolnei.costa@gmail.com" userId="ebed0ffcf9b25b75" providerId="LiveId" clId="{4B540555-92D4-4ED9-9CFE-8A7559C2392A}" dt="2021-06-01T17:44:16.263" v="2415" actId="478"/>
          <ac:spMkLst>
            <pc:docMk/>
            <pc:sldMk cId="821262866" sldId="260"/>
            <ac:spMk id="13" creationId="{CD73971F-7122-4E26-AC5C-F4824150931E}"/>
          </ac:spMkLst>
        </pc:spChg>
        <pc:spChg chg="del">
          <ac:chgData name="ivolnei.costa@gmail.com" userId="ebed0ffcf9b25b75" providerId="LiveId" clId="{4B540555-92D4-4ED9-9CFE-8A7559C2392A}" dt="2021-06-01T17:43:57.765" v="2413" actId="478"/>
          <ac:spMkLst>
            <pc:docMk/>
            <pc:sldMk cId="821262866" sldId="260"/>
            <ac:spMk id="14" creationId="{6D5259BE-EAF5-4481-90AD-B58245C0B8FA}"/>
          </ac:spMkLst>
        </pc:spChg>
        <pc:picChg chg="add del mod ord">
          <ac:chgData name="ivolnei.costa@gmail.com" userId="ebed0ffcf9b25b75" providerId="LiveId" clId="{4B540555-92D4-4ED9-9CFE-8A7559C2392A}" dt="2021-06-01T18:36:50.218" v="2579" actId="478"/>
          <ac:picMkLst>
            <pc:docMk/>
            <pc:sldMk cId="821262866" sldId="260"/>
            <ac:picMk id="7" creationId="{DB594F10-962A-4BCE-8B3F-11231B3F1C78}"/>
          </ac:picMkLst>
        </pc:picChg>
        <pc:picChg chg="add del mod ord">
          <ac:chgData name="ivolnei.costa@gmail.com" userId="ebed0ffcf9b25b75" providerId="LiveId" clId="{4B540555-92D4-4ED9-9CFE-8A7559C2392A}" dt="2021-06-02T14:16:50.628" v="2829" actId="478"/>
          <ac:picMkLst>
            <pc:docMk/>
            <pc:sldMk cId="821262866" sldId="260"/>
            <ac:picMk id="8" creationId="{D71B8E98-DF91-4B26-98C2-C74F3150EBDF}"/>
          </ac:picMkLst>
        </pc:picChg>
      </pc:sldChg>
      <pc:sldChg chg="addSp delSp modSp add mod">
        <pc:chgData name="ivolnei.costa@gmail.com" userId="ebed0ffcf9b25b75" providerId="LiveId" clId="{4B540555-92D4-4ED9-9CFE-8A7559C2392A}" dt="2021-06-02T14:19:34.317" v="2841" actId="1076"/>
        <pc:sldMkLst>
          <pc:docMk/>
          <pc:sldMk cId="3281049090" sldId="261"/>
        </pc:sldMkLst>
        <pc:spChg chg="mod">
          <ac:chgData name="ivolnei.costa@gmail.com" userId="ebed0ffcf9b25b75" providerId="LiveId" clId="{4B540555-92D4-4ED9-9CFE-8A7559C2392A}" dt="2021-06-01T18:39:54.808" v="2656" actId="1035"/>
          <ac:spMkLst>
            <pc:docMk/>
            <pc:sldMk cId="3281049090" sldId="261"/>
            <ac:spMk id="5" creationId="{1A9A2F43-D9A7-4DBC-A865-6532EC6398C7}"/>
          </ac:spMkLst>
        </pc:spChg>
        <pc:spChg chg="del">
          <ac:chgData name="ivolnei.costa@gmail.com" userId="ebed0ffcf9b25b75" providerId="LiveId" clId="{4B540555-92D4-4ED9-9CFE-8A7559C2392A}" dt="2021-06-01T17:44:36.421" v="2419" actId="478"/>
          <ac:spMkLst>
            <pc:docMk/>
            <pc:sldMk cId="3281049090" sldId="261"/>
            <ac:spMk id="6" creationId="{3973DA2D-C2B1-4383-884E-3A9B21F4DB25}"/>
          </ac:spMkLst>
        </pc:spChg>
        <pc:spChg chg="add mod">
          <ac:chgData name="ivolnei.costa@gmail.com" userId="ebed0ffcf9b25b75" providerId="LiveId" clId="{4B540555-92D4-4ED9-9CFE-8A7559C2392A}" dt="2021-06-01T18:39:54.808" v="2656" actId="1035"/>
          <ac:spMkLst>
            <pc:docMk/>
            <pc:sldMk cId="3281049090" sldId="261"/>
            <ac:spMk id="7" creationId="{6A94565A-3F7A-4F56-BF3D-DA79C433BB27}"/>
          </ac:spMkLst>
        </pc:spChg>
        <pc:spChg chg="add mod">
          <ac:chgData name="ivolnei.costa@gmail.com" userId="ebed0ffcf9b25b75" providerId="LiveId" clId="{4B540555-92D4-4ED9-9CFE-8A7559C2392A}" dt="2021-06-01T18:39:54.808" v="2656" actId="1035"/>
          <ac:spMkLst>
            <pc:docMk/>
            <pc:sldMk cId="3281049090" sldId="261"/>
            <ac:spMk id="8" creationId="{765FE8EB-CA94-43D2-9A95-3C5EDE7B3B23}"/>
          </ac:spMkLst>
        </pc:spChg>
        <pc:spChg chg="mod">
          <ac:chgData name="ivolnei.costa@gmail.com" userId="ebed0ffcf9b25b75" providerId="LiveId" clId="{4B540555-92D4-4ED9-9CFE-8A7559C2392A}" dt="2021-06-02T14:19:34.317" v="2841" actId="1076"/>
          <ac:spMkLst>
            <pc:docMk/>
            <pc:sldMk cId="3281049090" sldId="261"/>
            <ac:spMk id="13" creationId="{CD73971F-7122-4E26-AC5C-F4824150931E}"/>
          </ac:spMkLst>
        </pc:spChg>
        <pc:spChg chg="mod">
          <ac:chgData name="ivolnei.costa@gmail.com" userId="ebed0ffcf9b25b75" providerId="LiveId" clId="{4B540555-92D4-4ED9-9CFE-8A7559C2392A}" dt="2021-06-01T18:40:00.766" v="2663" actId="1036"/>
          <ac:spMkLst>
            <pc:docMk/>
            <pc:sldMk cId="3281049090" sldId="261"/>
            <ac:spMk id="14" creationId="{6D5259BE-EAF5-4481-90AD-B58245C0B8FA}"/>
          </ac:spMkLst>
        </pc:spChg>
        <pc:picChg chg="add del mod ord">
          <ac:chgData name="ivolnei.costa@gmail.com" userId="ebed0ffcf9b25b75" providerId="LiveId" clId="{4B540555-92D4-4ED9-9CFE-8A7559C2392A}" dt="2021-06-01T18:37:50.498" v="2585" actId="478"/>
          <ac:picMkLst>
            <pc:docMk/>
            <pc:sldMk cId="3281049090" sldId="261"/>
            <ac:picMk id="9" creationId="{8ECA2D78-D95E-42BF-8100-F0AF941E7BE2}"/>
          </ac:picMkLst>
        </pc:picChg>
        <pc:picChg chg="add del mod ord">
          <ac:chgData name="ivolnei.costa@gmail.com" userId="ebed0ffcf9b25b75" providerId="LiveId" clId="{4B540555-92D4-4ED9-9CFE-8A7559C2392A}" dt="2021-06-02T14:16:52.308" v="2830" actId="478"/>
          <ac:picMkLst>
            <pc:docMk/>
            <pc:sldMk cId="3281049090" sldId="261"/>
            <ac:picMk id="10" creationId="{4E96153D-45BB-43FD-8F33-C86605C48AA4}"/>
          </ac:picMkLst>
        </pc:picChg>
      </pc:sldChg>
      <pc:sldChg chg="addSp delSp modSp add mod">
        <pc:chgData name="ivolnei.costa@gmail.com" userId="ebed0ffcf9b25b75" providerId="LiveId" clId="{4B540555-92D4-4ED9-9CFE-8A7559C2392A}" dt="2021-06-02T16:42:14.880" v="2863" actId="14100"/>
        <pc:sldMkLst>
          <pc:docMk/>
          <pc:sldMk cId="73021489" sldId="262"/>
        </pc:sldMkLst>
        <pc:picChg chg="del">
          <ac:chgData name="ivolnei.costa@gmail.com" userId="ebed0ffcf9b25b75" providerId="LiveId" clId="{4B540555-92D4-4ED9-9CFE-8A7559C2392A}" dt="2021-06-02T14:34:08.836" v="2855" actId="478"/>
          <ac:picMkLst>
            <pc:docMk/>
            <pc:sldMk cId="73021489" sldId="262"/>
            <ac:picMk id="2" creationId="{5BF00A22-B0C3-4357-BBD3-A1639A825FEA}"/>
          </ac:picMkLst>
        </pc:picChg>
        <pc:picChg chg="add del mod">
          <ac:chgData name="ivolnei.costa@gmail.com" userId="ebed0ffcf9b25b75" providerId="LiveId" clId="{4B540555-92D4-4ED9-9CFE-8A7559C2392A}" dt="2021-06-02T16:40:47.483" v="2857" actId="478"/>
          <ac:picMkLst>
            <pc:docMk/>
            <pc:sldMk cId="73021489" sldId="262"/>
            <ac:picMk id="5" creationId="{4FDB10B1-CE3D-4E7C-AE1A-F2CB21A2C2D2}"/>
          </ac:picMkLst>
        </pc:picChg>
        <pc:picChg chg="add mod">
          <ac:chgData name="ivolnei.costa@gmail.com" userId="ebed0ffcf9b25b75" providerId="LiveId" clId="{4B540555-92D4-4ED9-9CFE-8A7559C2392A}" dt="2021-06-02T16:42:14.880" v="2863" actId="14100"/>
          <ac:picMkLst>
            <pc:docMk/>
            <pc:sldMk cId="73021489" sldId="262"/>
            <ac:picMk id="7" creationId="{08A1FC3B-9FC7-4C00-BBEA-903B86E624A4}"/>
          </ac:picMkLst>
        </pc:picChg>
      </pc:sldChg>
      <pc:sldChg chg="new del">
        <pc:chgData name="ivolnei.costa@gmail.com" userId="ebed0ffcf9b25b75" providerId="LiveId" clId="{4B540555-92D4-4ED9-9CFE-8A7559C2392A}" dt="2021-06-01T17:45:43.265" v="2428" actId="47"/>
        <pc:sldMkLst>
          <pc:docMk/>
          <pc:sldMk cId="131865220" sldId="262"/>
        </pc:sldMkLst>
      </pc:sldChg>
      <pc:sldChg chg="add del">
        <pc:chgData name="ivolnei.costa@gmail.com" userId="ebed0ffcf9b25b75" providerId="LiveId" clId="{4B540555-92D4-4ED9-9CFE-8A7559C2392A}" dt="2021-06-01T17:45:35.316" v="2425" actId="2890"/>
        <pc:sldMkLst>
          <pc:docMk/>
          <pc:sldMk cId="3370396051" sldId="262"/>
        </pc:sldMkLst>
      </pc:sldChg>
      <pc:sldChg chg="addSp delSp modSp add del mod">
        <pc:chgData name="ivolnei.costa@gmail.com" userId="ebed0ffcf9b25b75" providerId="LiveId" clId="{4B540555-92D4-4ED9-9CFE-8A7559C2392A}" dt="2021-06-01T21:36:16.030" v="2706" actId="47"/>
        <pc:sldMkLst>
          <pc:docMk/>
          <pc:sldMk cId="260358943" sldId="263"/>
        </pc:sldMkLst>
        <pc:spChg chg="del">
          <ac:chgData name="ivolnei.costa@gmail.com" userId="ebed0ffcf9b25b75" providerId="LiveId" clId="{4B540555-92D4-4ED9-9CFE-8A7559C2392A}" dt="2021-06-01T17:45:47.623" v="2429" actId="478"/>
          <ac:spMkLst>
            <pc:docMk/>
            <pc:sldMk cId="260358943" sldId="263"/>
            <ac:spMk id="4" creationId="{FA15639E-C621-4433-B688-C324C822B22C}"/>
          </ac:spMkLst>
        </pc:spChg>
        <pc:spChg chg="mod">
          <ac:chgData name="ivolnei.costa@gmail.com" userId="ebed0ffcf9b25b75" providerId="LiveId" clId="{4B540555-92D4-4ED9-9CFE-8A7559C2392A}" dt="2021-06-01T18:40:11.697" v="2685" actId="1035"/>
          <ac:spMkLst>
            <pc:docMk/>
            <pc:sldMk cId="260358943" sldId="263"/>
            <ac:spMk id="5" creationId="{1A9A2F43-D9A7-4DBC-A865-6532EC6398C7}"/>
          </ac:spMkLst>
        </pc:spChg>
        <pc:spChg chg="del">
          <ac:chgData name="ivolnei.costa@gmail.com" userId="ebed0ffcf9b25b75" providerId="LiveId" clId="{4B540555-92D4-4ED9-9CFE-8A7559C2392A}" dt="2021-06-01T17:45:47.623" v="2429" actId="478"/>
          <ac:spMkLst>
            <pc:docMk/>
            <pc:sldMk cId="260358943" sldId="263"/>
            <ac:spMk id="6" creationId="{3973DA2D-C2B1-4383-884E-3A9B21F4DB25}"/>
          </ac:spMkLst>
        </pc:spChg>
        <pc:spChg chg="mod">
          <ac:chgData name="ivolnei.costa@gmail.com" userId="ebed0ffcf9b25b75" providerId="LiveId" clId="{4B540555-92D4-4ED9-9CFE-8A7559C2392A}" dt="2021-06-01T18:40:11.697" v="2685" actId="1035"/>
          <ac:spMkLst>
            <pc:docMk/>
            <pc:sldMk cId="260358943" sldId="263"/>
            <ac:spMk id="7" creationId="{FB726BE6-A86E-4F9A-9BF6-AD99F8EB149B}"/>
          </ac:spMkLst>
        </pc:spChg>
        <pc:spChg chg="mod">
          <ac:chgData name="ivolnei.costa@gmail.com" userId="ebed0ffcf9b25b75" providerId="LiveId" clId="{4B540555-92D4-4ED9-9CFE-8A7559C2392A}" dt="2021-06-01T18:40:11.697" v="2685" actId="1035"/>
          <ac:spMkLst>
            <pc:docMk/>
            <pc:sldMk cId="260358943" sldId="263"/>
            <ac:spMk id="9" creationId="{CE423E48-348C-4639-8E64-D0A6F185BD7C}"/>
          </ac:spMkLst>
        </pc:spChg>
        <pc:spChg chg="add mod">
          <ac:chgData name="ivolnei.costa@gmail.com" userId="ebed0ffcf9b25b75" providerId="LiveId" clId="{4B540555-92D4-4ED9-9CFE-8A7559C2392A}" dt="2021-06-01T18:40:22.858" v="2695" actId="1035"/>
          <ac:spMkLst>
            <pc:docMk/>
            <pc:sldMk cId="260358943" sldId="263"/>
            <ac:spMk id="10" creationId="{A9D0BF4F-86A9-4915-8D63-A5C3AFA1C5EF}"/>
          </ac:spMkLst>
        </pc:spChg>
        <pc:spChg chg="add mod">
          <ac:chgData name="ivolnei.costa@gmail.com" userId="ebed0ffcf9b25b75" providerId="LiveId" clId="{4B540555-92D4-4ED9-9CFE-8A7559C2392A}" dt="2021-06-01T18:40:22.858" v="2695" actId="1035"/>
          <ac:spMkLst>
            <pc:docMk/>
            <pc:sldMk cId="260358943" sldId="263"/>
            <ac:spMk id="11" creationId="{F6FF2272-48A6-4691-A03E-1651FB41C97A}"/>
          </ac:spMkLst>
        </pc:spChg>
        <pc:spChg chg="add mod">
          <ac:chgData name="ivolnei.costa@gmail.com" userId="ebed0ffcf9b25b75" providerId="LiveId" clId="{4B540555-92D4-4ED9-9CFE-8A7559C2392A}" dt="2021-06-01T18:40:11.697" v="2685" actId="1035"/>
          <ac:spMkLst>
            <pc:docMk/>
            <pc:sldMk cId="260358943" sldId="263"/>
            <ac:spMk id="12" creationId="{FB53FAF7-2E08-408E-A877-672817BF2A5F}"/>
          </ac:spMkLst>
        </pc:spChg>
        <pc:spChg chg="mod">
          <ac:chgData name="ivolnei.costa@gmail.com" userId="ebed0ffcf9b25b75" providerId="LiveId" clId="{4B540555-92D4-4ED9-9CFE-8A7559C2392A}" dt="2021-06-01T18:40:22.858" v="2695" actId="1035"/>
          <ac:spMkLst>
            <pc:docMk/>
            <pc:sldMk cId="260358943" sldId="263"/>
            <ac:spMk id="13" creationId="{CD73971F-7122-4E26-AC5C-F4824150931E}"/>
          </ac:spMkLst>
        </pc:spChg>
        <pc:spChg chg="mod">
          <ac:chgData name="ivolnei.costa@gmail.com" userId="ebed0ffcf9b25b75" providerId="LiveId" clId="{4B540555-92D4-4ED9-9CFE-8A7559C2392A}" dt="2021-06-01T18:40:22.858" v="2695" actId="1035"/>
          <ac:spMkLst>
            <pc:docMk/>
            <pc:sldMk cId="260358943" sldId="263"/>
            <ac:spMk id="14" creationId="{6D5259BE-EAF5-4481-90AD-B58245C0B8FA}"/>
          </ac:spMkLst>
        </pc:spChg>
        <pc:spChg chg="add mod">
          <ac:chgData name="ivolnei.costa@gmail.com" userId="ebed0ffcf9b25b75" providerId="LiveId" clId="{4B540555-92D4-4ED9-9CFE-8A7559C2392A}" dt="2021-06-01T18:40:11.697" v="2685" actId="1035"/>
          <ac:spMkLst>
            <pc:docMk/>
            <pc:sldMk cId="260358943" sldId="263"/>
            <ac:spMk id="15" creationId="{325D0467-479A-4766-BBB9-9FA1B541FAEE}"/>
          </ac:spMkLst>
        </pc:spChg>
        <pc:picChg chg="add mod ord">
          <ac:chgData name="ivolnei.costa@gmail.com" userId="ebed0ffcf9b25b75" providerId="LiveId" clId="{4B540555-92D4-4ED9-9CFE-8A7559C2392A}" dt="2021-06-01T18:26:47.957" v="2524" actId="167"/>
          <ac:picMkLst>
            <pc:docMk/>
            <pc:sldMk cId="260358943" sldId="263"/>
            <ac:picMk id="16" creationId="{41B1CC59-B09B-454E-93C3-5441A739C4B3}"/>
          </ac:picMkLst>
        </pc:picChg>
      </pc:sldChg>
      <pc:sldChg chg="add del">
        <pc:chgData name="ivolnei.costa@gmail.com" userId="ebed0ffcf9b25b75" providerId="LiveId" clId="{4B540555-92D4-4ED9-9CFE-8A7559C2392A}" dt="2021-06-02T17:08:08.421" v="3152" actId="2890"/>
        <pc:sldMkLst>
          <pc:docMk/>
          <pc:sldMk cId="1855293187" sldId="263"/>
        </pc:sldMkLst>
      </pc:sldChg>
      <pc:sldChg chg="modSp add mod ord">
        <pc:chgData name="ivolnei.costa@gmail.com" userId="ebed0ffcf9b25b75" providerId="LiveId" clId="{4B540555-92D4-4ED9-9CFE-8A7559C2392A}" dt="2021-06-02T17:10:06.291" v="3238" actId="20577"/>
        <pc:sldMkLst>
          <pc:docMk/>
          <pc:sldMk cId="3158744255" sldId="263"/>
        </pc:sldMkLst>
        <pc:spChg chg="mod">
          <ac:chgData name="ivolnei.costa@gmail.com" userId="ebed0ffcf9b25b75" providerId="LiveId" clId="{4B540555-92D4-4ED9-9CFE-8A7559C2392A}" dt="2021-06-02T17:10:06.291" v="3238" actId="20577"/>
          <ac:spMkLst>
            <pc:docMk/>
            <pc:sldMk cId="3158744255" sldId="263"/>
            <ac:spMk id="9" creationId="{950E0172-5D9B-45EC-9AB9-22B56F744A07}"/>
          </ac:spMkLst>
        </pc:spChg>
      </pc:sldChg>
      <pc:sldChg chg="addSp delSp modSp add mod">
        <pc:chgData name="ivolnei.costa@gmail.com" userId="ebed0ffcf9b25b75" providerId="LiveId" clId="{4B540555-92D4-4ED9-9CFE-8A7559C2392A}" dt="2021-06-02T17:16:48.587" v="3386" actId="20577"/>
        <pc:sldMkLst>
          <pc:docMk/>
          <pc:sldMk cId="1461730209" sldId="264"/>
        </pc:sldMkLst>
        <pc:spChg chg="mod">
          <ac:chgData name="ivolnei.costa@gmail.com" userId="ebed0ffcf9b25b75" providerId="LiveId" clId="{4B540555-92D4-4ED9-9CFE-8A7559C2392A}" dt="2021-06-02T17:16:48.587" v="3386" actId="20577"/>
          <ac:spMkLst>
            <pc:docMk/>
            <pc:sldMk cId="1461730209" sldId="264"/>
            <ac:spMk id="5" creationId="{1A9A2F43-D9A7-4DBC-A865-6532EC6398C7}"/>
          </ac:spMkLst>
        </pc:spChg>
        <pc:spChg chg="del">
          <ac:chgData name="ivolnei.costa@gmail.com" userId="ebed0ffcf9b25b75" providerId="LiveId" clId="{4B540555-92D4-4ED9-9CFE-8A7559C2392A}" dt="2021-06-02T17:10:46.636" v="3284" actId="478"/>
          <ac:spMkLst>
            <pc:docMk/>
            <pc:sldMk cId="1461730209" sldId="264"/>
            <ac:spMk id="7" creationId="{6A94565A-3F7A-4F56-BF3D-DA79C433BB27}"/>
          </ac:spMkLst>
        </pc:spChg>
        <pc:spChg chg="del">
          <ac:chgData name="ivolnei.costa@gmail.com" userId="ebed0ffcf9b25b75" providerId="LiveId" clId="{4B540555-92D4-4ED9-9CFE-8A7559C2392A}" dt="2021-06-02T17:10:45.171" v="3283" actId="478"/>
          <ac:spMkLst>
            <pc:docMk/>
            <pc:sldMk cId="1461730209" sldId="264"/>
            <ac:spMk id="8" creationId="{765FE8EB-CA94-43D2-9A95-3C5EDE7B3B23}"/>
          </ac:spMkLst>
        </pc:spChg>
        <pc:spChg chg="add mod">
          <ac:chgData name="ivolnei.costa@gmail.com" userId="ebed0ffcf9b25b75" providerId="LiveId" clId="{4B540555-92D4-4ED9-9CFE-8A7559C2392A}" dt="2021-06-02T17:12:29.608" v="3292" actId="20577"/>
          <ac:spMkLst>
            <pc:docMk/>
            <pc:sldMk cId="1461730209" sldId="264"/>
            <ac:spMk id="9" creationId="{647CBD4B-C655-4BFD-BBD8-4E61D5CA2CEA}"/>
          </ac:spMkLst>
        </pc:spChg>
        <pc:spChg chg="del">
          <ac:chgData name="ivolnei.costa@gmail.com" userId="ebed0ffcf9b25b75" providerId="LiveId" clId="{4B540555-92D4-4ED9-9CFE-8A7559C2392A}" dt="2021-06-02T17:12:39.691" v="3293" actId="478"/>
          <ac:spMkLst>
            <pc:docMk/>
            <pc:sldMk cId="1461730209" sldId="264"/>
            <ac:spMk id="13" creationId="{CD73971F-7122-4E26-AC5C-F4824150931E}"/>
          </ac:spMkLst>
        </pc:spChg>
        <pc:spChg chg="del">
          <ac:chgData name="ivolnei.costa@gmail.com" userId="ebed0ffcf9b25b75" providerId="LiveId" clId="{4B540555-92D4-4ED9-9CFE-8A7559C2392A}" dt="2021-06-02T17:10:48.221" v="3285" actId="478"/>
          <ac:spMkLst>
            <pc:docMk/>
            <pc:sldMk cId="1461730209" sldId="264"/>
            <ac:spMk id="14" creationId="{6D5259BE-EAF5-4481-90AD-B58245C0B8FA}"/>
          </ac:spMkLst>
        </pc:spChg>
      </pc:sldChg>
      <pc:sldChg chg="addSp modSp new del">
        <pc:chgData name="ivolnei.costa@gmail.com" userId="ebed0ffcf9b25b75" providerId="LiveId" clId="{4B540555-92D4-4ED9-9CFE-8A7559C2392A}" dt="2021-06-01T18:41:34.370" v="2696" actId="47"/>
        <pc:sldMkLst>
          <pc:docMk/>
          <pc:sldMk cId="3640298472" sldId="264"/>
        </pc:sldMkLst>
        <pc:picChg chg="add mod">
          <ac:chgData name="ivolnei.costa@gmail.com" userId="ebed0ffcf9b25b75" providerId="LiveId" clId="{4B540555-92D4-4ED9-9CFE-8A7559C2392A}" dt="2021-06-01T18:26:27.764" v="2520"/>
          <ac:picMkLst>
            <pc:docMk/>
            <pc:sldMk cId="3640298472" sldId="264"/>
            <ac:picMk id="4" creationId="{99804840-C890-44EA-A331-CB601AD5DFB2}"/>
          </ac:picMkLst>
        </pc:picChg>
      </pc:sldChg>
      <pc:sldChg chg="modSp add mod">
        <pc:chgData name="ivolnei.costa@gmail.com" userId="ebed0ffcf9b25b75" providerId="LiveId" clId="{4B540555-92D4-4ED9-9CFE-8A7559C2392A}" dt="2021-06-02T17:34:41.820" v="3437" actId="2710"/>
        <pc:sldMkLst>
          <pc:docMk/>
          <pc:sldMk cId="1502743426" sldId="265"/>
        </pc:sldMkLst>
        <pc:spChg chg="mod">
          <ac:chgData name="ivolnei.costa@gmail.com" userId="ebed0ffcf9b25b75" providerId="LiveId" clId="{4B540555-92D4-4ED9-9CFE-8A7559C2392A}" dt="2021-06-02T17:33:16.199" v="3411" actId="1076"/>
          <ac:spMkLst>
            <pc:docMk/>
            <pc:sldMk cId="1502743426" sldId="265"/>
            <ac:spMk id="8" creationId="{4749BA4D-D06F-43F3-8639-1555A62EC3FF}"/>
          </ac:spMkLst>
        </pc:spChg>
        <pc:spChg chg="mod">
          <ac:chgData name="ivolnei.costa@gmail.com" userId="ebed0ffcf9b25b75" providerId="LiveId" clId="{4B540555-92D4-4ED9-9CFE-8A7559C2392A}" dt="2021-06-02T17:34:41.820" v="3437" actId="2710"/>
          <ac:spMkLst>
            <pc:docMk/>
            <pc:sldMk cId="1502743426" sldId="265"/>
            <ac:spMk id="9" creationId="{950E0172-5D9B-45EC-9AB9-22B56F744A07}"/>
          </ac:spMkLst>
        </pc:spChg>
      </pc:sldChg>
      <pc:sldMasterChg chg="setBg modSldLayout">
        <pc:chgData name="ivolnei.costa@gmail.com" userId="ebed0ffcf9b25b75" providerId="LiveId" clId="{4B540555-92D4-4ED9-9CFE-8A7559C2392A}" dt="2021-06-02T14:19:10.084" v="2839"/>
        <pc:sldMasterMkLst>
          <pc:docMk/>
          <pc:sldMasterMk cId="685728039" sldId="2147483672"/>
        </pc:sldMasterMkLst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2407854001" sldId="2147483673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1540064734" sldId="2147483674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1190498916" sldId="2147483675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207154354" sldId="2147483676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3484261058" sldId="2147483677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962886325" sldId="2147483678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4107165773" sldId="2147483679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1555402669" sldId="2147483680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1387474490" sldId="2147483681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1333648013" sldId="2147483682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3040585112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61256-9E1F-40A3-8395-F662E249258C}" type="datetimeFigureOut">
              <a:rPr lang="pt-BR" smtClean="0"/>
              <a:t>02/06/2021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4C6DA-E2D4-443B-9A36-9CEEFEB4B6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688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B3827-A550-49EA-A039-A5741D9E8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8D7ECF-8E0A-4899-8ADA-6F3E1B15E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031E8F-36D5-4F35-9316-AF5510F66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D90B-4EB2-4510-8599-3D3F3143CD52}" type="datetime1">
              <a:rPr lang="pt-BR" smtClean="0"/>
              <a:t>02/06/2021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0BEB4D-6E14-4976-871B-ABCB14068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D50F93-40C9-4290-A8F3-2A903B50D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85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50D54-2170-48BD-92F1-178506E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E335847-5FA6-4180-8174-1F6F89FF9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9F22A5-4764-45E0-9F05-EDFF0E7AD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9AAD-68A5-483E-B4FE-7DF96F937626}" type="datetime1">
              <a:rPr lang="pt-BR" smtClean="0"/>
              <a:t>02/06/2021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26A693-9ECD-48D2-BE1B-88D44C145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847F15-369B-4507-88CD-ADA320E2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648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C5BBA8-7018-4D64-802F-B7E75B206E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C20DECD-5CEA-4957-8A1E-6D8A1A3CD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CA26E4-9C77-48E5-8768-45424AB33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C391-4DA6-4847-8D6F-C569BF530FA9}" type="datetime1">
              <a:rPr lang="pt-BR" smtClean="0"/>
              <a:t>02/06/2021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AA9F04-7B56-47C6-B15C-CFB297E36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67D86B-5DD7-4350-AEE0-4873C27B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58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8211B2-D27D-4E17-B765-96D9F52A2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DFB543-36E8-40D7-ADA6-B45CB9550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B7553D-37E1-462F-86FD-3A4630152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C408-B6CB-4F37-A41F-98AD84A37841}" type="datetime1">
              <a:rPr lang="pt-BR" smtClean="0"/>
              <a:t>02/06/2021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D675D2-D9A3-453B-BF15-91671C18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8B52F0-068B-4B8D-BE74-51C37238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006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47A17-C070-48C4-92D2-75D1E17FE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9082472-ADD8-4D77-A422-207792288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2AD6E5-99BD-4546-9CB3-EAD6DC4FD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6551-BAF8-4612-868E-8C7ED4CF2D35}" type="datetime1">
              <a:rPr lang="pt-BR" smtClean="0"/>
              <a:t>02/06/2021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B9D683-BF1A-4B9E-A21B-8961FE06F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0F50AA-DF85-4EE7-9A97-93B4C197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049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3C110-AC33-49A2-B531-F6EB42A85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F8D535-EFA0-4F5F-95E2-295AC1FF3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880A9AD-383D-4E8F-B225-865B41224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11B5D74-F5F9-488E-AD20-D908D1307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3EDD-D4E7-411D-AF40-142EB4A2C15E}" type="datetime1">
              <a:rPr lang="pt-BR" smtClean="0"/>
              <a:t>02/06/2021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A20E271-F812-4D43-8210-F3CDDC8AB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256FD3-63F9-4E6C-8DFA-019F843CB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15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41EF79-44CE-4101-B5AA-8DD1B11AF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933909-B5DB-4D8B-ABEE-AD75F8179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A4B9140-4EC0-44A7-B376-A3C897E51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8B2D23-56B6-4F79-9D55-6222BBFF93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6A777FE-C110-4EE8-90F7-A3F4C0D33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D832F0-4A6E-4474-82D3-F52C6A28F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A69B-BE2F-4D3F-AFA7-A28BE94971E3}" type="datetime1">
              <a:rPr lang="pt-BR" smtClean="0"/>
              <a:t>02/06/2021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FF36CCC-09D6-40C6-AF8A-9C0A8CB78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54BB16-5A33-406A-A1E7-676D7C9BC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26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F14E6-30E6-40B2-9A41-3AB96570D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29DFBA1-68CC-4BEC-80A7-1EC46D943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E24B-566F-491D-ABA2-88E6B8CF784A}" type="datetime1">
              <a:rPr lang="pt-BR" smtClean="0"/>
              <a:t>02/06/2021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53AB35-C29A-4B91-9415-B54AA6013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E3FCF82-0368-4504-AB6D-E1A7699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88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E2BAC40-F5B3-4754-B905-EFC9470D3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65C8-B788-405B-A416-308C8BDF5BEC}" type="datetime1">
              <a:rPr lang="pt-BR" smtClean="0"/>
              <a:t>02/06/2021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DCD04A5-7004-4FB2-BD10-0566EA7F9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7D92469-A2F6-4496-8F5B-482FA49A8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16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A41B51-5368-4593-B00B-2060432DF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F6CDCA-CA0E-440E-A857-E24A38DB8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AD9A575-3C72-4EC1-8C5A-113E6E7D8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7B04188-BE34-4A11-8B91-045ACECF9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55B8-869B-4465-97D1-6167B49AE8AF}" type="datetime1">
              <a:rPr lang="pt-BR" smtClean="0"/>
              <a:t>02/06/2021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E1E69B-1C2A-43A2-A01D-E428D88C9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FB887D-7C77-499C-AFAB-48221D3A1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40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FDF61-1775-42C8-8B67-86EFEA824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D2891B3-536D-4103-B393-1E6ADB85A7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C595148-C7C5-44C8-819A-CFA203833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1123C11-4D5D-41F2-BCBA-FADECF22A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B29A-C278-419E-A53A-2BFA58AF2459}" type="datetime1">
              <a:rPr lang="pt-BR" smtClean="0"/>
              <a:t>02/06/2021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AB00F06-0180-47CE-B68D-35CAEC0FE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06A535-09C6-451E-AA16-087DA05E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474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ED7E2F4-A288-4FB2-A95C-ED67BAB81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2DD3E7-7884-4A10-AD22-0D521893F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AA9DFF-E9F1-4119-A32D-E3E0524A0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A59C1-EA70-46BD-9E2E-50CAFBDE3D14}" type="datetime1">
              <a:rPr lang="pt-BR" smtClean="0"/>
              <a:t>02/06/2021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A33C60-82F8-47FA-AA33-2DC34C8C3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5C3490-D1BA-479C-B8B7-62E8E4313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572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DA70FA10-74EF-4982-8BCD-54F27E4673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534E7ED-0B6B-4ED5-964F-8C30D0187403}"/>
              </a:ext>
            </a:extLst>
          </p:cNvPr>
          <p:cNvSpPr txBox="1"/>
          <p:nvPr/>
        </p:nvSpPr>
        <p:spPr>
          <a:xfrm>
            <a:off x="4249963" y="6067102"/>
            <a:ext cx="2241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XXXXXXXXXXX</a:t>
            </a:r>
            <a:endParaRPr lang="pt-BR" sz="1600" b="1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63ED044-6546-4D35-ABC7-4F28368ABADF}"/>
              </a:ext>
            </a:extLst>
          </p:cNvPr>
          <p:cNvSpPr txBox="1"/>
          <p:nvPr/>
        </p:nvSpPr>
        <p:spPr>
          <a:xfrm>
            <a:off x="3646035" y="6497989"/>
            <a:ext cx="300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65000"/>
                  </a:schemeClr>
                </a:solidFill>
                <a:latin typeface="Bahnschrift SemiBold" panose="020B0502040204020203" pitchFamily="34" charset="0"/>
              </a:rPr>
              <a:t>XXXXXXXXXXXXXX</a:t>
            </a:r>
            <a:endParaRPr lang="pt-BR" sz="1200" b="1" dirty="0">
              <a:solidFill>
                <a:schemeClr val="bg1">
                  <a:lumMod val="6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14B36DF-A5CE-4ED5-8E69-70E20E993E78}"/>
              </a:ext>
            </a:extLst>
          </p:cNvPr>
          <p:cNvSpPr txBox="1"/>
          <p:nvPr/>
        </p:nvSpPr>
        <p:spPr>
          <a:xfrm>
            <a:off x="3370720" y="6833983"/>
            <a:ext cx="2241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>
                    <a:lumMod val="65000"/>
                  </a:schemeClr>
                </a:solidFill>
                <a:latin typeface="Bahnschrift SemiBold" panose="020B0502040204020203" pitchFamily="34" charset="0"/>
              </a:rPr>
              <a:t>2021/1</a:t>
            </a:r>
            <a:endParaRPr lang="pt-BR" sz="1100" b="1" dirty="0">
              <a:solidFill>
                <a:schemeClr val="bg1">
                  <a:lumMod val="6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91CC6540-DEDB-4DD8-82C9-CB00AA77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2161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54F4AAD-DC50-44E1-94BE-86CF5FE9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10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8A1FC3B-9FC7-4C00-BBEA-903B86E62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1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5F67293-7F9C-4C95-8D3E-08E6DAEEF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850DC84-EFC9-4C00-94A2-CD5EDBCA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2</a:t>
            </a:fld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749BA4D-D06F-43F3-8639-1555A62EC3FF}"/>
              </a:ext>
            </a:extLst>
          </p:cNvPr>
          <p:cNvSpPr/>
          <p:nvPr/>
        </p:nvSpPr>
        <p:spPr>
          <a:xfrm>
            <a:off x="566057" y="2801257"/>
            <a:ext cx="5725886" cy="5036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50E0172-5D9B-45EC-9AB9-22B56F744A07}"/>
              </a:ext>
            </a:extLst>
          </p:cNvPr>
          <p:cNvSpPr txBox="1"/>
          <p:nvPr/>
        </p:nvSpPr>
        <p:spPr>
          <a:xfrm>
            <a:off x="762000" y="2918828"/>
            <a:ext cx="5334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 Narrow" panose="020B0606020202030204" pitchFamily="34" charset="0"/>
              </a:rPr>
              <a:t>MENSAGEM DO COORDENADOR</a:t>
            </a:r>
          </a:p>
          <a:p>
            <a:pPr algn="ctr"/>
            <a:endParaRPr lang="pt-BR" sz="1800" b="1" dirty="0">
              <a:latin typeface="Arial Narrow" panose="020B0606020202030204" pitchFamily="34" charset="0"/>
            </a:endParaRPr>
          </a:p>
          <a:p>
            <a:pPr algn="ctr"/>
            <a:endParaRPr lang="pt-BR" b="1" dirty="0">
              <a:latin typeface="Arial Narrow" panose="020B0606020202030204" pitchFamily="34" charset="0"/>
            </a:endParaRPr>
          </a:p>
          <a:p>
            <a:pPr algn="ctr"/>
            <a:endParaRPr lang="pt-BR" sz="1800" b="1" dirty="0">
              <a:latin typeface="Arial Narrow" panose="020B0606020202030204" pitchFamily="34" charset="0"/>
            </a:endParaRPr>
          </a:p>
          <a:p>
            <a:pPr algn="ctr"/>
            <a:endParaRPr lang="pt-BR" b="1" dirty="0">
              <a:latin typeface="Arial Narrow" panose="020B0606020202030204" pitchFamily="34" charset="0"/>
            </a:endParaRPr>
          </a:p>
          <a:p>
            <a:pPr algn="ctr"/>
            <a:endParaRPr lang="pt-BR" sz="1800" b="1" dirty="0">
              <a:latin typeface="Arial Narrow" panose="020B0606020202030204" pitchFamily="34" charset="0"/>
            </a:endParaRPr>
          </a:p>
          <a:p>
            <a:pPr algn="ctr"/>
            <a:endParaRPr lang="pt-BR" sz="1800" b="1" dirty="0">
              <a:latin typeface="Arial Narrow" panose="020B0606020202030204" pitchFamily="34" charset="0"/>
            </a:endParaRPr>
          </a:p>
          <a:p>
            <a:pPr algn="ctr"/>
            <a:r>
              <a:rPr lang="pt-BR" sz="1200" dirty="0">
                <a:latin typeface="Arial Narrow" panose="020B0606020202030204" pitchFamily="34" charset="0"/>
              </a:rPr>
              <a:t>“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”</a:t>
            </a:r>
          </a:p>
          <a:p>
            <a:pPr algn="ctr"/>
            <a:endParaRPr lang="pt-BR" sz="1200" dirty="0">
              <a:latin typeface="Arial Narrow" panose="020B0606020202030204" pitchFamily="34" charset="0"/>
            </a:endParaRPr>
          </a:p>
          <a:p>
            <a:pPr algn="ctr"/>
            <a:endParaRPr lang="pt-BR" sz="1200" dirty="0">
              <a:latin typeface="Arial Narrow" panose="020B0606020202030204" pitchFamily="34" charset="0"/>
            </a:endParaRPr>
          </a:p>
          <a:p>
            <a:pPr algn="ctr"/>
            <a:endParaRPr lang="pt-BR" sz="1200" dirty="0">
              <a:latin typeface="Arial Narrow" panose="020B0606020202030204" pitchFamily="34" charset="0"/>
            </a:endParaRPr>
          </a:p>
          <a:p>
            <a:pPr algn="ctr"/>
            <a:endParaRPr lang="pt-BR" sz="1200" dirty="0">
              <a:latin typeface="Arial Narrow" panose="020B0606020202030204" pitchFamily="34" charset="0"/>
            </a:endParaRPr>
          </a:p>
          <a:p>
            <a:pPr algn="ctr"/>
            <a:endParaRPr lang="pt-BR" sz="1200" dirty="0">
              <a:latin typeface="Arial Narrow" panose="020B0606020202030204" pitchFamily="34" charset="0"/>
            </a:endParaRPr>
          </a:p>
          <a:p>
            <a:pPr algn="ctr"/>
            <a:endParaRPr lang="pt-BR" sz="1200" dirty="0">
              <a:latin typeface="Arial Narrow" panose="020B0606020202030204" pitchFamily="34" charset="0"/>
            </a:endParaRPr>
          </a:p>
          <a:p>
            <a:pPr algn="ctr"/>
            <a:endParaRPr lang="pt-BR" sz="1200" dirty="0">
              <a:latin typeface="Arial Narrow" panose="020B0606020202030204" pitchFamily="34" charset="0"/>
            </a:endParaRPr>
          </a:p>
          <a:p>
            <a:pPr algn="ctr"/>
            <a:endParaRPr lang="pt-BR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744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5F67293-7F9C-4C95-8D3E-08E6DAEEF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850DC84-EFC9-4C00-94A2-CD5EDBCA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3</a:t>
            </a:fld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749BA4D-D06F-43F3-8639-1555A62EC3FF}"/>
              </a:ext>
            </a:extLst>
          </p:cNvPr>
          <p:cNvSpPr/>
          <p:nvPr/>
        </p:nvSpPr>
        <p:spPr>
          <a:xfrm>
            <a:off x="566057" y="5782580"/>
            <a:ext cx="5725886" cy="1944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50E0172-5D9B-45EC-9AB9-22B56F744A07}"/>
              </a:ext>
            </a:extLst>
          </p:cNvPr>
          <p:cNvSpPr txBox="1"/>
          <p:nvPr/>
        </p:nvSpPr>
        <p:spPr>
          <a:xfrm>
            <a:off x="762000" y="5909452"/>
            <a:ext cx="5334000" cy="1691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 Narrow" panose="020B0606020202030204" pitchFamily="34" charset="0"/>
              </a:rPr>
              <a:t>AUTORES</a:t>
            </a:r>
          </a:p>
          <a:p>
            <a:pPr algn="r">
              <a:spcAft>
                <a:spcPts val="800"/>
              </a:spcAft>
            </a:pPr>
            <a:r>
              <a:rPr lang="pt-BR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SOBRENOME, Nome </a:t>
            </a:r>
            <a:endParaRPr lang="pt-BR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800"/>
              </a:spcAft>
            </a:pPr>
            <a:r>
              <a:rPr lang="pt-BR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SOBRENOME, Nome </a:t>
            </a:r>
            <a:endParaRPr lang="pt-BR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800"/>
              </a:spcAft>
            </a:pPr>
            <a:r>
              <a:rPr lang="pt-BR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SOBRENOME, Nome </a:t>
            </a:r>
            <a:endParaRPr lang="pt-BR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800"/>
              </a:spcAft>
            </a:pPr>
            <a:r>
              <a:rPr lang="pt-BR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SOBRENOME, Nome </a:t>
            </a:r>
            <a:endParaRPr lang="pt-BR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800"/>
              </a:spcAft>
            </a:pPr>
            <a:r>
              <a:rPr lang="pt-BR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SOBRENOME, Nome </a:t>
            </a:r>
            <a:endParaRPr lang="pt-BR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743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5F67293-7F9C-4C95-8D3E-08E6DAEEF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850DC84-EFC9-4C00-94A2-CD5EDBCA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4</a:t>
            </a:fld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749BA4D-D06F-43F3-8639-1555A62EC3FF}"/>
              </a:ext>
            </a:extLst>
          </p:cNvPr>
          <p:cNvSpPr/>
          <p:nvPr/>
        </p:nvSpPr>
        <p:spPr>
          <a:xfrm>
            <a:off x="566057" y="2801257"/>
            <a:ext cx="5725886" cy="5036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50E0172-5D9B-45EC-9AB9-22B56F744A07}"/>
              </a:ext>
            </a:extLst>
          </p:cNvPr>
          <p:cNvSpPr txBox="1"/>
          <p:nvPr/>
        </p:nvSpPr>
        <p:spPr>
          <a:xfrm>
            <a:off x="762000" y="2918828"/>
            <a:ext cx="533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latin typeface="Arial Narrow" panose="020B0606020202030204" pitchFamily="34" charset="0"/>
              </a:rPr>
              <a:t>SUMÁRIO</a:t>
            </a:r>
          </a:p>
          <a:p>
            <a:pPr algn="ctr"/>
            <a:endParaRPr lang="pt-BR" sz="1800" b="1" dirty="0">
              <a:latin typeface="Arial Narrow" panose="020B0606020202030204" pitchFamily="34" charset="0"/>
            </a:endParaRPr>
          </a:p>
          <a:p>
            <a:pPr algn="ctr"/>
            <a:r>
              <a:rPr lang="pt-BR" sz="1200" dirty="0">
                <a:latin typeface="Arial Narrow" panose="020B060602020203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algn="ctr"/>
            <a:r>
              <a:rPr lang="pt-BR" sz="1200" dirty="0">
                <a:latin typeface="Arial Narrow" panose="020B0606020202030204" pitchFamily="34" charset="0"/>
              </a:rPr>
              <a:t>xxxxxxxxxxxxxxxxxxxxxxxxxxxxxxxxxxxxxxxxxxxxxxxxxxxxxxxxxxxxxxxxxxxxxxxxxxxxxxxxxxx</a:t>
            </a:r>
          </a:p>
          <a:p>
            <a:pPr algn="ctr"/>
            <a:r>
              <a:rPr lang="pt-BR" sz="1200" dirty="0">
                <a:latin typeface="Arial Narrow" panose="020B0606020202030204" pitchFamily="34" charset="0"/>
              </a:rPr>
              <a:t>xxxxxxxxxxxxxxxxxxxxxxxxxxxxxxxxxxxxxxxxxxxxxxxxxxxxxxxxxxxxxxxxxxxxxxxxxxxxxxxxxx</a:t>
            </a:r>
          </a:p>
        </p:txBody>
      </p:sp>
    </p:spTree>
    <p:extLst>
      <p:ext uri="{BB962C8B-B14F-4D97-AF65-F5344CB8AC3E}">
        <p14:creationId xmlns:p14="http://schemas.microsoft.com/office/powerpoint/2010/main" val="132643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A15639E-C621-4433-B688-C324C822B22C}"/>
              </a:ext>
            </a:extLst>
          </p:cNvPr>
          <p:cNvSpPr txBox="1"/>
          <p:nvPr/>
        </p:nvSpPr>
        <p:spPr>
          <a:xfrm>
            <a:off x="3428998" y="5677918"/>
            <a:ext cx="304437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ial Narrow" panose="020B060602020203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A9A2F43-D9A7-4DBC-A865-6532EC6398C7}"/>
              </a:ext>
            </a:extLst>
          </p:cNvPr>
          <p:cNvSpPr txBox="1"/>
          <p:nvPr/>
        </p:nvSpPr>
        <p:spPr>
          <a:xfrm>
            <a:off x="563526" y="1150088"/>
            <a:ext cx="5722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 Narrow" panose="020B0606020202030204" pitchFamily="34" charset="0"/>
              </a:rPr>
              <a:t>TÍTULO CAIXA NEGRITO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973DA2D-C2B1-4383-884E-3A9B21F4DB25}"/>
              </a:ext>
            </a:extLst>
          </p:cNvPr>
          <p:cNvSpPr txBox="1"/>
          <p:nvPr/>
        </p:nvSpPr>
        <p:spPr>
          <a:xfrm>
            <a:off x="563526" y="1952909"/>
            <a:ext cx="28654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ial Narrow" panose="020B060602020203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E423E48-348C-4639-8E64-D0A6F185BD7C}"/>
              </a:ext>
            </a:extLst>
          </p:cNvPr>
          <p:cNvSpPr txBox="1"/>
          <p:nvPr/>
        </p:nvSpPr>
        <p:spPr>
          <a:xfrm>
            <a:off x="3637159" y="5284758"/>
            <a:ext cx="26493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latin typeface="Arial Narrow" panose="020B0606020202030204" pitchFamily="34" charset="0"/>
              </a:rPr>
              <a:t>Fonte: Produzido pelo autor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B726BE6-A86E-4F9A-9BF6-AD99F8EB149B}"/>
              </a:ext>
            </a:extLst>
          </p:cNvPr>
          <p:cNvSpPr/>
          <p:nvPr/>
        </p:nvSpPr>
        <p:spPr>
          <a:xfrm>
            <a:off x="3552825" y="2066925"/>
            <a:ext cx="2733675" cy="32178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D73971F-7122-4E26-AC5C-F4824150931E}"/>
              </a:ext>
            </a:extLst>
          </p:cNvPr>
          <p:cNvSpPr txBox="1"/>
          <p:nvPr/>
        </p:nvSpPr>
        <p:spPr>
          <a:xfrm>
            <a:off x="563526" y="9047697"/>
            <a:ext cx="26493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latin typeface="Arial Narrow" panose="020B0606020202030204" pitchFamily="34" charset="0"/>
              </a:rPr>
              <a:t>Fonte: Produzido pelo autor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D5259BE-EAF5-4481-90AD-B58245C0B8FA}"/>
              </a:ext>
            </a:extLst>
          </p:cNvPr>
          <p:cNvSpPr/>
          <p:nvPr/>
        </p:nvSpPr>
        <p:spPr>
          <a:xfrm>
            <a:off x="563526" y="5829864"/>
            <a:ext cx="2732124" cy="32178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FBFDBE2-E3BC-41BE-8022-E4A53BEF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5155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A9A2F43-D9A7-4DBC-A865-6532EC6398C7}"/>
              </a:ext>
            </a:extLst>
          </p:cNvPr>
          <p:cNvSpPr txBox="1"/>
          <p:nvPr/>
        </p:nvSpPr>
        <p:spPr>
          <a:xfrm>
            <a:off x="563526" y="1150088"/>
            <a:ext cx="5730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 Narrow" panose="020B0606020202030204" pitchFamily="34" charset="0"/>
              </a:rPr>
              <a:t>TÍTULO CAIXA NEGRITO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973DA2D-C2B1-4383-884E-3A9B21F4DB25}"/>
              </a:ext>
            </a:extLst>
          </p:cNvPr>
          <p:cNvSpPr txBox="1"/>
          <p:nvPr/>
        </p:nvSpPr>
        <p:spPr>
          <a:xfrm>
            <a:off x="563526" y="1732030"/>
            <a:ext cx="57309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ial Narrow" panose="020B060602020203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r>
              <a:rPr lang="pt-BR" sz="1200" dirty="0">
                <a:latin typeface="Arial Narrow" panose="020B0606020202030204" pitchFamily="34" charset="0"/>
              </a:rPr>
              <a:t>xxxxxxxxxxxxxxxxxxxxxxxxxxxxxxxxxxxxxxxxxxxxxxxxxxxxxxxxxxxxxxxxxxxxxxxxxxxxxxxxxxxxxxxxx</a:t>
            </a:r>
          </a:p>
          <a:p>
            <a:endParaRPr lang="pt-BR" sz="1200" dirty="0">
              <a:latin typeface="Arial Narrow" panose="020B060602020203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D73971F-7122-4E26-AC5C-F4824150931E}"/>
              </a:ext>
            </a:extLst>
          </p:cNvPr>
          <p:cNvSpPr txBox="1"/>
          <p:nvPr/>
        </p:nvSpPr>
        <p:spPr>
          <a:xfrm>
            <a:off x="563526" y="9104847"/>
            <a:ext cx="572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latin typeface="Arial Narrow" panose="020B0606020202030204" pitchFamily="34" charset="0"/>
              </a:rPr>
              <a:t>Fonte: Produzido pelo autor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D5259BE-EAF5-4481-90AD-B58245C0B8FA}"/>
              </a:ext>
            </a:extLst>
          </p:cNvPr>
          <p:cNvSpPr/>
          <p:nvPr/>
        </p:nvSpPr>
        <p:spPr>
          <a:xfrm>
            <a:off x="676275" y="5887014"/>
            <a:ext cx="5505450" cy="32178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50929AA-0B64-4943-8EE6-E7D442621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707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A9A2F43-D9A7-4DBC-A865-6532EC6398C7}"/>
              </a:ext>
            </a:extLst>
          </p:cNvPr>
          <p:cNvSpPr txBox="1"/>
          <p:nvPr/>
        </p:nvSpPr>
        <p:spPr>
          <a:xfrm>
            <a:off x="563526" y="1150088"/>
            <a:ext cx="5730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 Narrow" panose="020B0606020202030204" pitchFamily="34" charset="0"/>
              </a:rPr>
              <a:t>TÍTULO CAIXA NEGRITO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973DA2D-C2B1-4383-884E-3A9B21F4DB25}"/>
              </a:ext>
            </a:extLst>
          </p:cNvPr>
          <p:cNvSpPr txBox="1"/>
          <p:nvPr/>
        </p:nvSpPr>
        <p:spPr>
          <a:xfrm>
            <a:off x="563526" y="1781459"/>
            <a:ext cx="573094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ial Narrow" panose="020B060602020203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F23A7B5-2175-4C12-935C-7A460AF65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262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A9A2F43-D9A7-4DBC-A865-6532EC6398C7}"/>
              </a:ext>
            </a:extLst>
          </p:cNvPr>
          <p:cNvSpPr txBox="1"/>
          <p:nvPr/>
        </p:nvSpPr>
        <p:spPr>
          <a:xfrm>
            <a:off x="563525" y="1169138"/>
            <a:ext cx="5722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 Narrow" panose="020B0606020202030204" pitchFamily="34" charset="0"/>
              </a:rPr>
              <a:t>TÍTULO CAIXA NEGRITO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D73971F-7122-4E26-AC5C-F4824150931E}"/>
              </a:ext>
            </a:extLst>
          </p:cNvPr>
          <p:cNvSpPr txBox="1"/>
          <p:nvPr/>
        </p:nvSpPr>
        <p:spPr>
          <a:xfrm>
            <a:off x="563526" y="9085797"/>
            <a:ext cx="572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latin typeface="Arial Narrow" panose="020B0606020202030204" pitchFamily="34" charset="0"/>
              </a:rPr>
              <a:t>Fonte: Produzido pelo autor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D5259BE-EAF5-4481-90AD-B58245C0B8FA}"/>
              </a:ext>
            </a:extLst>
          </p:cNvPr>
          <p:cNvSpPr/>
          <p:nvPr/>
        </p:nvSpPr>
        <p:spPr>
          <a:xfrm>
            <a:off x="676275" y="5867964"/>
            <a:ext cx="5505450" cy="32178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A94565A-3F7A-4F56-BF3D-DA79C433BB27}"/>
              </a:ext>
            </a:extLst>
          </p:cNvPr>
          <p:cNvSpPr txBox="1"/>
          <p:nvPr/>
        </p:nvSpPr>
        <p:spPr>
          <a:xfrm>
            <a:off x="563526" y="5087215"/>
            <a:ext cx="572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latin typeface="Arial Narrow" panose="020B0606020202030204" pitchFamily="34" charset="0"/>
              </a:rPr>
              <a:t>Fonte: Produzido pelo autor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65FE8EB-CA94-43D2-9A95-3C5EDE7B3B23}"/>
              </a:ext>
            </a:extLst>
          </p:cNvPr>
          <p:cNvSpPr/>
          <p:nvPr/>
        </p:nvSpPr>
        <p:spPr>
          <a:xfrm>
            <a:off x="676275" y="1869382"/>
            <a:ext cx="5505450" cy="32178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2B84B2E-B979-43E8-9617-D4272227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049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A9A2F43-D9A7-4DBC-A865-6532EC6398C7}"/>
              </a:ext>
            </a:extLst>
          </p:cNvPr>
          <p:cNvSpPr txBox="1"/>
          <p:nvPr/>
        </p:nvSpPr>
        <p:spPr>
          <a:xfrm>
            <a:off x="563525" y="1169138"/>
            <a:ext cx="5722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 Narrow" panose="020B0606020202030204" pitchFamily="34" charset="0"/>
              </a:rPr>
              <a:t>REFERÊNCIAS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2B84B2E-B979-43E8-9617-D4272227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9</a:t>
            </a:fld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47CBD4B-C655-4BFD-BBD8-4E61D5CA2CEA}"/>
              </a:ext>
            </a:extLst>
          </p:cNvPr>
          <p:cNvSpPr txBox="1"/>
          <p:nvPr/>
        </p:nvSpPr>
        <p:spPr>
          <a:xfrm>
            <a:off x="563526" y="1781459"/>
            <a:ext cx="5730948" cy="525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+mj-lt"/>
              <a:buAutoNum type="arabicPeriod"/>
            </a:pPr>
            <a:r>
              <a:rPr lang="pt-BR" sz="1200" dirty="0">
                <a:effectLst/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KOTSCHEVAR, Leda H. Gestão, Planejamento e Operação de Restaurantes. São Paulo: Editora Roca, 2005. 504 p.</a:t>
            </a:r>
            <a:endParaRPr lang="pt-B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+mj-lt"/>
              <a:buAutoNum type="arabicPeriod"/>
            </a:pPr>
            <a:r>
              <a:rPr lang="pt-BR" sz="1200" dirty="0">
                <a:effectLst/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PACHECO, Aristides de Oliveira. </a:t>
            </a:r>
            <a:r>
              <a:rPr lang="pt-BR" sz="1200" dirty="0">
                <a:effectLst/>
                <a:latin typeface="Arial Narrow" panose="020B0606020202030204" pitchFamily="34" charset="0"/>
                <a:ea typeface="Arial-BoldMT"/>
                <a:cs typeface="Arial" panose="020B0604020202020204" pitchFamily="34" charset="0"/>
              </a:rPr>
              <a:t>Manual de Serviço de Garçons. </a:t>
            </a:r>
            <a:r>
              <a:rPr lang="pt-BR" sz="1200" dirty="0">
                <a:effectLst/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12 ed., rev. e atual. São Paulo: SENAC, 2012. 112p.</a:t>
            </a:r>
            <a:endParaRPr lang="pt-BR" sz="1200" dirty="0">
              <a:latin typeface="Calibri" panose="020F0502020204030204" pitchFamily="34" charset="0"/>
              <a:ea typeface="ArialMT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+mj-lt"/>
              <a:buAutoNum type="arabicPeriod"/>
            </a:pPr>
            <a:r>
              <a:rPr lang="pt-BR" sz="1200" dirty="0">
                <a:effectLst/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CASTELLI, Geraldo. </a:t>
            </a:r>
            <a:r>
              <a:rPr lang="pt-BR" sz="1200" dirty="0">
                <a:effectLst/>
                <a:latin typeface="Arial Narrow" panose="020B0606020202030204" pitchFamily="34" charset="0"/>
                <a:ea typeface="Arial-BoldMT"/>
                <a:cs typeface="Arial" panose="020B0604020202020204" pitchFamily="34" charset="0"/>
              </a:rPr>
              <a:t>Hospitalidade: </a:t>
            </a:r>
            <a:r>
              <a:rPr lang="pt-BR" sz="1200" dirty="0">
                <a:effectLst/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na perspectiva da gastronomia e da hotelaria. São Paulo: Saraiva, 2005. 223 p.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t-BR" sz="1200" dirty="0">
                <a:effectLst/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PACHECO, Aristides de Oliveira. </a:t>
            </a:r>
            <a:r>
              <a:rPr lang="pt-BR" sz="1200" dirty="0">
                <a:effectLst/>
                <a:latin typeface="Arial Narrow" panose="020B0606020202030204" pitchFamily="34" charset="0"/>
                <a:ea typeface="Arial-BoldMT"/>
                <a:cs typeface="Arial" panose="020B0604020202020204" pitchFamily="34" charset="0"/>
              </a:rPr>
              <a:t>Manual do </a:t>
            </a:r>
            <a:r>
              <a:rPr lang="pt-BR" sz="1200" dirty="0" err="1">
                <a:effectLst/>
                <a:latin typeface="Arial Narrow" panose="020B0606020202030204" pitchFamily="34" charset="0"/>
                <a:ea typeface="Arial-BoldMT"/>
                <a:cs typeface="Arial" panose="020B0604020202020204" pitchFamily="34" charset="0"/>
              </a:rPr>
              <a:t>Maître</a:t>
            </a:r>
            <a:r>
              <a:rPr lang="pt-BR" sz="1200" dirty="0">
                <a:effectLst/>
                <a:latin typeface="Arial Narrow" panose="020B0606020202030204" pitchFamily="34" charset="0"/>
                <a:ea typeface="Arial-BoldMT"/>
                <a:cs typeface="Arial" panose="020B0604020202020204" pitchFamily="34" charset="0"/>
              </a:rPr>
              <a:t> d’hotel. </a:t>
            </a:r>
            <a:r>
              <a:rPr lang="pt-BR" sz="1200" dirty="0">
                <a:effectLst/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7 ed., rev. e atual. São Paulo: SENAC, 2012. 246 p.</a:t>
            </a:r>
            <a:endParaRPr lang="pt-B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t-BR" sz="1200" dirty="0">
                <a:effectLst/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MARICATO, Percival Menon. </a:t>
            </a:r>
            <a:r>
              <a:rPr lang="pt-BR" sz="1200" dirty="0">
                <a:effectLst/>
                <a:latin typeface="Arial Narrow" panose="020B0606020202030204" pitchFamily="34" charset="0"/>
                <a:ea typeface="Arial-BoldMT"/>
                <a:cs typeface="Arial" panose="020B0604020202020204" pitchFamily="34" charset="0"/>
              </a:rPr>
              <a:t>Como montar e administrar bares e restaurantes. </a:t>
            </a:r>
            <a:r>
              <a:rPr lang="pt-BR" sz="1200" dirty="0">
                <a:effectLst/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São Paulo: SENAC Brasil, 2011. 208 p. </a:t>
            </a:r>
            <a:endParaRPr lang="pt-B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t-BR" sz="1200" dirty="0" err="1">
                <a:effectLst/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POWER,Tom</a:t>
            </a:r>
            <a:r>
              <a:rPr lang="pt-BR" sz="1200" dirty="0">
                <a:effectLst/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; BARROWS, Clayton W. </a:t>
            </a:r>
            <a:r>
              <a:rPr lang="pt-BR" sz="1200" dirty="0">
                <a:effectLst/>
                <a:latin typeface="Arial Narrow" panose="020B0606020202030204" pitchFamily="34" charset="0"/>
                <a:ea typeface="Arial-BoldMT"/>
                <a:cs typeface="Arial" panose="020B0604020202020204" pitchFamily="34" charset="0"/>
              </a:rPr>
              <a:t>Administração no setor de Hospitalidade. </a:t>
            </a:r>
            <a:r>
              <a:rPr lang="pt-BR" sz="1200" dirty="0">
                <a:effectLst/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1. ed. Ed Atlas: 2004. 433 p.</a:t>
            </a:r>
            <a:endParaRPr lang="pt-B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t-BR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JOSIMAR MELO. Caldo inaugura a história do restaurante, especial para a Folha de </a:t>
            </a:r>
            <a:r>
              <a:rPr lang="pt-BR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S.Paulo</a:t>
            </a:r>
            <a:r>
              <a:rPr lang="pt-BR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24/09/2002 - 02h48</a:t>
            </a:r>
            <a:endParaRPr lang="pt-BR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t-BR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FLANDRIN, Jean-Louis; MONTANARI, Massimo. (tradução de Luciano Vieira Machado, Guilherme J. F. Teixeira) – Historia da alimentação. São Paulo: Estação Liberdade, 1998.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t-BR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portaleducacao.com.br/</a:t>
            </a:r>
            <a:r>
              <a:rPr lang="pt-BR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conteudo</a:t>
            </a:r>
            <a:r>
              <a:rPr lang="pt-BR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/artigos/turismo-e-hotelaria/</a:t>
            </a:r>
            <a:r>
              <a:rPr lang="pt-BR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classificacao</a:t>
            </a:r>
            <a:r>
              <a:rPr lang="pt-BR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-dos-estabelecimentos</a:t>
            </a:r>
          </a:p>
          <a:p>
            <a:pPr marL="228600" indent="-228600">
              <a:buFont typeface="+mj-lt"/>
              <a:buAutoNum type="arabicPeriod"/>
            </a:pPr>
            <a:endParaRPr lang="pt-BR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7302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1675</TotalTime>
  <Words>309</Words>
  <Application>Microsoft Office PowerPoint</Application>
  <PresentationFormat>Papel A4 (210 x 297 mm)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Bahnschrift SemiBold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ivolnei.costa@gmail.com</dc:creator>
  <cp:lastModifiedBy>ivolnei.costa@gmail.com</cp:lastModifiedBy>
  <cp:revision>6</cp:revision>
  <dcterms:created xsi:type="dcterms:W3CDTF">2021-05-31T22:43:24Z</dcterms:created>
  <dcterms:modified xsi:type="dcterms:W3CDTF">2021-06-02T17:35:11Z</dcterms:modified>
</cp:coreProperties>
</file>